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44"/>
    <p:restoredTop sz="94617"/>
  </p:normalViewPr>
  <p:slideViewPr>
    <p:cSldViewPr snapToGrid="0" snapToObjects="1">
      <p:cViewPr varScale="1">
        <p:scale>
          <a:sx n="88" d="100"/>
          <a:sy n="88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A16AA-C3C9-524C-AA95-1B316E339F06}" type="datetimeFigureOut">
              <a:rPr lang="en-US" smtClean="0"/>
              <a:t>3/9/18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0B4FF-D04F-0347-9B11-4E87A25C4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82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/>
              <a:t>3/9/18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/>
              <a:t>3/9/18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/>
              <a:t>3/9/18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/>
              <a:t>3/9/18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/>
              <a:t>3/9/18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/>
              <a:t>3/9/18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/>
              <a:t>3/9/18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/>
              <a:t>3/9/18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/>
              <a:t>3/9/18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/>
              <a:t>3/9/18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/>
              <a:t>3/9/18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/>
              <a:t>3/9/18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/>
              <a:t>3/9/18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/>
              <a:t>3/9/18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/>
              <a:t>3/9/18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/>
              <a:t>3/9/18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/>
              <a:t>3/9/18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/>
              <a:t>3/9/18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800"/>
              <a:t>Practicals</a:t>
            </a:r>
            <a:endParaRPr lang="en-GB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Exam 70-698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7599" y="2912786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10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List of practical activities - desktop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Windows Update</a:t>
            </a:r>
          </a:p>
          <a:p>
            <a:r>
              <a:rPr lang="en-GB" dirty="0"/>
              <a:t>Windows Defender</a:t>
            </a:r>
          </a:p>
          <a:p>
            <a:r>
              <a:rPr lang="en-GB" dirty="0"/>
              <a:t>Device manager, device drivers, video displays</a:t>
            </a:r>
          </a:p>
          <a:p>
            <a:r>
              <a:rPr lang="en-GB" dirty="0"/>
              <a:t>Customise the UI</a:t>
            </a:r>
          </a:p>
          <a:p>
            <a:r>
              <a:rPr lang="en-GB" dirty="0"/>
              <a:t>Cortana, Browsers, Accessibility</a:t>
            </a:r>
          </a:p>
          <a:p>
            <a:r>
              <a:rPr lang="en-GB" dirty="0"/>
              <a:t>Power</a:t>
            </a:r>
          </a:p>
          <a:p>
            <a:r>
              <a:rPr lang="en-GB" dirty="0"/>
              <a:t>PowerShell</a:t>
            </a:r>
          </a:p>
          <a:p>
            <a:r>
              <a:rPr lang="en-GB" dirty="0"/>
              <a:t>Disk management, quotas</a:t>
            </a:r>
          </a:p>
          <a:p>
            <a:r>
              <a:rPr lang="en-GB" dirty="0"/>
              <a:t>File sharing, </a:t>
            </a:r>
            <a:r>
              <a:rPr lang="en-GB" dirty="0" err="1"/>
              <a:t>HomeGroup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BB3ED0-D8E0-EC4D-8E9B-76D54A2D897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Apps</a:t>
            </a:r>
          </a:p>
          <a:p>
            <a:r>
              <a:rPr lang="en-GB" dirty="0"/>
              <a:t>Services</a:t>
            </a:r>
          </a:p>
          <a:p>
            <a:r>
              <a:rPr lang="en-GB" dirty="0"/>
              <a:t>Events</a:t>
            </a:r>
          </a:p>
          <a:p>
            <a:r>
              <a:rPr lang="en-GB" dirty="0"/>
              <a:t>Task manager</a:t>
            </a:r>
          </a:p>
          <a:p>
            <a:r>
              <a:rPr lang="en-GB" dirty="0"/>
              <a:t>Resource monitor</a:t>
            </a:r>
          </a:p>
          <a:p>
            <a:r>
              <a:rPr lang="en-GB" dirty="0"/>
              <a:t>Reliability monitor</a:t>
            </a:r>
          </a:p>
          <a:p>
            <a:r>
              <a:rPr lang="en-GB" dirty="0"/>
              <a:t>Backup, restore, file history, recovery</a:t>
            </a:r>
          </a:p>
          <a:p>
            <a:r>
              <a:rPr lang="en-GB" dirty="0"/>
              <a:t>Accounts, rights, credentials</a:t>
            </a:r>
          </a:p>
          <a:p>
            <a:r>
              <a:rPr lang="en-GB" dirty="0"/>
              <a:t>Firewalls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385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List of practical activities  </a:t>
            </a:r>
            <a:br>
              <a:rPr lang="en-GB" dirty="0"/>
            </a:br>
            <a:r>
              <a:rPr lang="en-GB" dirty="0"/>
              <a:t>(Hyper-V and server required)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Windows Installation</a:t>
            </a:r>
          </a:p>
          <a:p>
            <a:r>
              <a:rPr lang="en-GB" dirty="0"/>
              <a:t>Image preparation and deployment</a:t>
            </a:r>
          </a:p>
          <a:p>
            <a:r>
              <a:rPr lang="en-GB" dirty="0"/>
              <a:t>Active Directory, Group Policy, UAC, KMS</a:t>
            </a:r>
          </a:p>
          <a:p>
            <a:r>
              <a:rPr lang="en-GB" dirty="0"/>
              <a:t>Networking</a:t>
            </a:r>
          </a:p>
          <a:p>
            <a:r>
              <a:rPr lang="en-GB" dirty="0"/>
              <a:t>Wireless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9E41D70-2214-4842-8E67-4A690ED320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VPN</a:t>
            </a:r>
          </a:p>
          <a:p>
            <a:r>
              <a:rPr lang="en-GB" dirty="0"/>
              <a:t>Disk management VHDs</a:t>
            </a:r>
          </a:p>
          <a:p>
            <a:r>
              <a:rPr lang="en-GB" dirty="0"/>
              <a:t>Printers</a:t>
            </a:r>
          </a:p>
          <a:p>
            <a:r>
              <a:rPr lang="en-GB" dirty="0"/>
              <a:t>Remote management</a:t>
            </a:r>
          </a:p>
          <a:p>
            <a:r>
              <a:rPr lang="en-GB" dirty="0"/>
              <a:t>Remote desktop</a:t>
            </a:r>
          </a:p>
          <a:p>
            <a:r>
              <a:rPr lang="en-GB" dirty="0"/>
              <a:t>Remote assistance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45617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10457</TotalTime>
  <Words>94</Words>
  <Application>Microsoft Macintosh PowerPoint</Application>
  <PresentationFormat>Widescreen</PresentationFormat>
  <Paragraphs>36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Trebuchet MS</vt:lpstr>
      <vt:lpstr>Berlin</vt:lpstr>
      <vt:lpstr>Practicals</vt:lpstr>
      <vt:lpstr>List of practical activities - desktop</vt:lpstr>
      <vt:lpstr>List of practical activities   (Hyper-V and server required)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Infrastructure techncian </dc:title>
  <dc:creator>Bob Higgie</dc:creator>
  <cp:lastModifiedBy>Microsoft Office User</cp:lastModifiedBy>
  <cp:revision>161</cp:revision>
  <dcterms:created xsi:type="dcterms:W3CDTF">2017-10-06T13:15:22Z</dcterms:created>
  <dcterms:modified xsi:type="dcterms:W3CDTF">2018-03-09T14:55:26Z</dcterms:modified>
</cp:coreProperties>
</file>