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6" r:id="rId8"/>
    <p:sldId id="267" r:id="rId9"/>
    <p:sldId id="270" r:id="rId10"/>
    <p:sldId id="261" r:id="rId11"/>
    <p:sldId id="263" r:id="rId12"/>
    <p:sldId id="264" r:id="rId13"/>
    <p:sldId id="265" r:id="rId14"/>
    <p:sldId id="268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F6018F-1417-7F28-3D2F-786500E49C2B}" v="79" dt="2021-01-19T16:37:19.918"/>
    <p1510:client id="{291FE14B-C96E-9886-729B-8E66BD4B7276}" v="4" dt="2020-06-26T09:50:59.952"/>
    <p1510:client id="{54B9B8D4-57FA-F9B7-5E2C-BDB4F0BC3D83}" v="405" dt="2021-01-18T16:40:27.459"/>
    <p1510:client id="{71009744-E618-29A4-A6DC-6A352AEEA926}" v="12" dt="2021-01-18T16:43:40.376"/>
    <p1510:client id="{8419DCD5-F05F-92F3-2DEB-D69DE5718D3C}" v="8" dt="2020-06-26T09:27:57.403"/>
    <p1510:client id="{EAC7339A-F582-1403-D43B-16DCC24DB858}" v="35" dt="2021-01-20T09:53:07.1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Littlefair" userId="S::little@gloscol.ac.uk::ed9df16f-e30c-4e06-b991-f0f994870ca3" providerId="AD" clId="Web-{54B9B8D4-57FA-F9B7-5E2C-BDB4F0BC3D83}"/>
    <pc:docChg chg="addSld modSld">
      <pc:chgData name="Emma Littlefair" userId="S::little@gloscol.ac.uk::ed9df16f-e30c-4e06-b991-f0f994870ca3" providerId="AD" clId="Web-{54B9B8D4-57FA-F9B7-5E2C-BDB4F0BC3D83}" dt="2021-01-18T16:40:27.459" v="204" actId="20577"/>
      <pc:docMkLst>
        <pc:docMk/>
      </pc:docMkLst>
      <pc:sldChg chg="modSp">
        <pc:chgData name="Emma Littlefair" userId="S::little@gloscol.ac.uk::ed9df16f-e30c-4e06-b991-f0f994870ca3" providerId="AD" clId="Web-{54B9B8D4-57FA-F9B7-5E2C-BDB4F0BC3D83}" dt="2021-01-18T16:17:57.257" v="44" actId="20577"/>
        <pc:sldMkLst>
          <pc:docMk/>
          <pc:sldMk cId="708034520" sldId="260"/>
        </pc:sldMkLst>
        <pc:spChg chg="mod">
          <ac:chgData name="Emma Littlefair" userId="S::little@gloscol.ac.uk::ed9df16f-e30c-4e06-b991-f0f994870ca3" providerId="AD" clId="Web-{54B9B8D4-57FA-F9B7-5E2C-BDB4F0BC3D83}" dt="2021-01-18T16:17:57.257" v="44" actId="20577"/>
          <ac:spMkLst>
            <pc:docMk/>
            <pc:sldMk cId="708034520" sldId="260"/>
            <ac:spMk id="3" creationId="{00000000-0000-0000-0000-000000000000}"/>
          </ac:spMkLst>
        </pc:spChg>
      </pc:sldChg>
      <pc:sldChg chg="modSp">
        <pc:chgData name="Emma Littlefair" userId="S::little@gloscol.ac.uk::ed9df16f-e30c-4e06-b991-f0f994870ca3" providerId="AD" clId="Web-{54B9B8D4-57FA-F9B7-5E2C-BDB4F0BC3D83}" dt="2021-01-18T16:37:43.409" v="191" actId="20577"/>
        <pc:sldMkLst>
          <pc:docMk/>
          <pc:sldMk cId="869056735" sldId="265"/>
        </pc:sldMkLst>
        <pc:spChg chg="mod">
          <ac:chgData name="Emma Littlefair" userId="S::little@gloscol.ac.uk::ed9df16f-e30c-4e06-b991-f0f994870ca3" providerId="AD" clId="Web-{54B9B8D4-57FA-F9B7-5E2C-BDB4F0BC3D83}" dt="2021-01-18T16:37:43.409" v="191" actId="20577"/>
          <ac:spMkLst>
            <pc:docMk/>
            <pc:sldMk cId="869056735" sldId="265"/>
            <ac:spMk id="3" creationId="{2249FEFB-07D4-4D37-9898-F0F437476915}"/>
          </ac:spMkLst>
        </pc:spChg>
      </pc:sldChg>
      <pc:sldChg chg="addSp delSp modSp new">
        <pc:chgData name="Emma Littlefair" userId="S::little@gloscol.ac.uk::ed9df16f-e30c-4e06-b991-f0f994870ca3" providerId="AD" clId="Web-{54B9B8D4-57FA-F9B7-5E2C-BDB4F0BC3D83}" dt="2021-01-18T16:20:20.619" v="133" actId="20577"/>
        <pc:sldMkLst>
          <pc:docMk/>
          <pc:sldMk cId="1828175799" sldId="266"/>
        </pc:sldMkLst>
        <pc:spChg chg="mod">
          <ac:chgData name="Emma Littlefair" userId="S::little@gloscol.ac.uk::ed9df16f-e30c-4e06-b991-f0f994870ca3" providerId="AD" clId="Web-{54B9B8D4-57FA-F9B7-5E2C-BDB4F0BC3D83}" dt="2021-01-18T16:20:20.619" v="133" actId="20577"/>
          <ac:spMkLst>
            <pc:docMk/>
            <pc:sldMk cId="1828175799" sldId="266"/>
            <ac:spMk id="2" creationId="{7D8AD016-1CFB-4395-9587-4B4287C7D30E}"/>
          </ac:spMkLst>
        </pc:spChg>
        <pc:spChg chg="del">
          <ac:chgData name="Emma Littlefair" userId="S::little@gloscol.ac.uk::ed9df16f-e30c-4e06-b991-f0f994870ca3" providerId="AD" clId="Web-{54B9B8D4-57FA-F9B7-5E2C-BDB4F0BC3D83}" dt="2021-01-18T16:13:54.314" v="1"/>
          <ac:spMkLst>
            <pc:docMk/>
            <pc:sldMk cId="1828175799" sldId="266"/>
            <ac:spMk id="3" creationId="{D9142830-04B7-439A-99CF-30A247EE6714}"/>
          </ac:spMkLst>
        </pc:spChg>
        <pc:picChg chg="add mod ord">
          <ac:chgData name="Emma Littlefair" userId="S::little@gloscol.ac.uk::ed9df16f-e30c-4e06-b991-f0f994870ca3" providerId="AD" clId="Web-{54B9B8D4-57FA-F9B7-5E2C-BDB4F0BC3D83}" dt="2021-01-18T16:13:54.314" v="1"/>
          <ac:picMkLst>
            <pc:docMk/>
            <pc:sldMk cId="1828175799" sldId="266"/>
            <ac:picMk id="4" creationId="{DCDBDC5E-8A62-4BFA-BC7B-2320E2870A44}"/>
          </ac:picMkLst>
        </pc:picChg>
      </pc:sldChg>
      <pc:sldChg chg="addSp delSp modSp new">
        <pc:chgData name="Emma Littlefair" userId="S::little@gloscol.ac.uk::ed9df16f-e30c-4e06-b991-f0f994870ca3" providerId="AD" clId="Web-{54B9B8D4-57FA-F9B7-5E2C-BDB4F0BC3D83}" dt="2021-01-18T16:18:19.445" v="48" actId="1076"/>
        <pc:sldMkLst>
          <pc:docMk/>
          <pc:sldMk cId="3904031165" sldId="267"/>
        </pc:sldMkLst>
        <pc:spChg chg="mod">
          <ac:chgData name="Emma Littlefair" userId="S::little@gloscol.ac.uk::ed9df16f-e30c-4e06-b991-f0f994870ca3" providerId="AD" clId="Web-{54B9B8D4-57FA-F9B7-5E2C-BDB4F0BC3D83}" dt="2021-01-18T16:16:53.927" v="42" actId="20577"/>
          <ac:spMkLst>
            <pc:docMk/>
            <pc:sldMk cId="3904031165" sldId="267"/>
            <ac:spMk id="2" creationId="{67633D0F-4237-40E8-ACDA-21F1B8C2B602}"/>
          </ac:spMkLst>
        </pc:spChg>
        <pc:spChg chg="del">
          <ac:chgData name="Emma Littlefair" userId="S::little@gloscol.ac.uk::ed9df16f-e30c-4e06-b991-f0f994870ca3" providerId="AD" clId="Web-{54B9B8D4-57FA-F9B7-5E2C-BDB4F0BC3D83}" dt="2021-01-18T16:16:13.458" v="39"/>
          <ac:spMkLst>
            <pc:docMk/>
            <pc:sldMk cId="3904031165" sldId="267"/>
            <ac:spMk id="3" creationId="{6B312D0E-060C-4247-B28C-F3A9166ACA9D}"/>
          </ac:spMkLst>
        </pc:spChg>
        <pc:picChg chg="add mod ord modCrop">
          <ac:chgData name="Emma Littlefair" userId="S::little@gloscol.ac.uk::ed9df16f-e30c-4e06-b991-f0f994870ca3" providerId="AD" clId="Web-{54B9B8D4-57FA-F9B7-5E2C-BDB4F0BC3D83}" dt="2021-01-18T16:18:19.445" v="48" actId="1076"/>
          <ac:picMkLst>
            <pc:docMk/>
            <pc:sldMk cId="3904031165" sldId="267"/>
            <ac:picMk id="4" creationId="{1A82DFEA-71B4-4B45-9C15-B2A24631F468}"/>
          </ac:picMkLst>
        </pc:picChg>
      </pc:sldChg>
      <pc:sldChg chg="addSp delSp modSp new">
        <pc:chgData name="Emma Littlefair" userId="S::little@gloscol.ac.uk::ed9df16f-e30c-4e06-b991-f0f994870ca3" providerId="AD" clId="Web-{54B9B8D4-57FA-F9B7-5E2C-BDB4F0BC3D83}" dt="2021-01-18T16:40:27.459" v="204" actId="20577"/>
        <pc:sldMkLst>
          <pc:docMk/>
          <pc:sldMk cId="2303537399" sldId="268"/>
        </pc:sldMkLst>
        <pc:spChg chg="mod">
          <ac:chgData name="Emma Littlefair" userId="S::little@gloscol.ac.uk::ed9df16f-e30c-4e06-b991-f0f994870ca3" providerId="AD" clId="Web-{54B9B8D4-57FA-F9B7-5E2C-BDB4F0BC3D83}" dt="2021-01-18T16:40:27.459" v="204" actId="20577"/>
          <ac:spMkLst>
            <pc:docMk/>
            <pc:sldMk cId="2303537399" sldId="268"/>
            <ac:spMk id="2" creationId="{2809E854-F9EF-44A4-A8E9-CC5BB309DC30}"/>
          </ac:spMkLst>
        </pc:spChg>
        <pc:spChg chg="del">
          <ac:chgData name="Emma Littlefair" userId="S::little@gloscol.ac.uk::ed9df16f-e30c-4e06-b991-f0f994870ca3" providerId="AD" clId="Web-{54B9B8D4-57FA-F9B7-5E2C-BDB4F0BC3D83}" dt="2021-01-18T16:39:29.630" v="193"/>
          <ac:spMkLst>
            <pc:docMk/>
            <pc:sldMk cId="2303537399" sldId="268"/>
            <ac:spMk id="3" creationId="{91E5F55C-46B0-4F06-A485-2A24D1728D6E}"/>
          </ac:spMkLst>
        </pc:spChg>
        <pc:spChg chg="add del mod">
          <ac:chgData name="Emma Littlefair" userId="S::little@gloscol.ac.uk::ed9df16f-e30c-4e06-b991-f0f994870ca3" providerId="AD" clId="Web-{54B9B8D4-57FA-F9B7-5E2C-BDB4F0BC3D83}" dt="2021-01-18T16:40:08.303" v="197"/>
          <ac:spMkLst>
            <pc:docMk/>
            <pc:sldMk cId="2303537399" sldId="268"/>
            <ac:spMk id="6" creationId="{227D092A-8235-4B1A-88F9-70C502EDBCAC}"/>
          </ac:spMkLst>
        </pc:spChg>
        <pc:picChg chg="add del mod ord">
          <ac:chgData name="Emma Littlefair" userId="S::little@gloscol.ac.uk::ed9df16f-e30c-4e06-b991-f0f994870ca3" providerId="AD" clId="Web-{54B9B8D4-57FA-F9B7-5E2C-BDB4F0BC3D83}" dt="2021-01-18T16:40:03.881" v="196"/>
          <ac:picMkLst>
            <pc:docMk/>
            <pc:sldMk cId="2303537399" sldId="268"/>
            <ac:picMk id="4" creationId="{A9DAE2D4-04F1-4F90-B296-B2E3BFF92A95}"/>
          </ac:picMkLst>
        </pc:picChg>
        <pc:picChg chg="add mod ord">
          <ac:chgData name="Emma Littlefair" userId="S::little@gloscol.ac.uk::ed9df16f-e30c-4e06-b991-f0f994870ca3" providerId="AD" clId="Web-{54B9B8D4-57FA-F9B7-5E2C-BDB4F0BC3D83}" dt="2021-01-18T16:40:11.865" v="198" actId="1076"/>
          <ac:picMkLst>
            <pc:docMk/>
            <pc:sldMk cId="2303537399" sldId="268"/>
            <ac:picMk id="7" creationId="{9129B979-5171-4839-A661-8F0185B0479B}"/>
          </ac:picMkLst>
        </pc:picChg>
      </pc:sldChg>
    </pc:docChg>
  </pc:docChgLst>
  <pc:docChgLst>
    <pc:chgData name="Emma Littlefair" userId="S::little@gloscol.ac.uk::ed9df16f-e30c-4e06-b991-f0f994870ca3" providerId="AD" clId="Web-{EAC7339A-F582-1403-D43B-16DCC24DB858}"/>
    <pc:docChg chg="addSld delSld modSld">
      <pc:chgData name="Emma Littlefair" userId="S::little@gloscol.ac.uk::ed9df16f-e30c-4e06-b991-f0f994870ca3" providerId="AD" clId="Web-{EAC7339A-F582-1403-D43B-16DCC24DB858}" dt="2021-01-20T09:53:07.156" v="17"/>
      <pc:docMkLst>
        <pc:docMk/>
      </pc:docMkLst>
      <pc:sldChg chg="modSp new del">
        <pc:chgData name="Emma Littlefair" userId="S::little@gloscol.ac.uk::ed9df16f-e30c-4e06-b991-f0f994870ca3" providerId="AD" clId="Web-{EAC7339A-F582-1403-D43B-16DCC24DB858}" dt="2021-01-20T09:53:07.156" v="17"/>
        <pc:sldMkLst>
          <pc:docMk/>
          <pc:sldMk cId="570608816" sldId="271"/>
        </pc:sldMkLst>
        <pc:spChg chg="mod">
          <ac:chgData name="Emma Littlefair" userId="S::little@gloscol.ac.uk::ed9df16f-e30c-4e06-b991-f0f994870ca3" providerId="AD" clId="Web-{EAC7339A-F582-1403-D43B-16DCC24DB858}" dt="2021-01-20T09:52:19.281" v="6" actId="20577"/>
          <ac:spMkLst>
            <pc:docMk/>
            <pc:sldMk cId="570608816" sldId="271"/>
            <ac:spMk id="2" creationId="{78EA2CD9-35E5-4F08-A8F6-6EE4D1A4CBC2}"/>
          </ac:spMkLst>
        </pc:spChg>
        <pc:spChg chg="mod">
          <ac:chgData name="Emma Littlefair" userId="S::little@gloscol.ac.uk::ed9df16f-e30c-4e06-b991-f0f994870ca3" providerId="AD" clId="Web-{EAC7339A-F582-1403-D43B-16DCC24DB858}" dt="2021-01-20T09:53:01.734" v="16" actId="20577"/>
          <ac:spMkLst>
            <pc:docMk/>
            <pc:sldMk cId="570608816" sldId="271"/>
            <ac:spMk id="3" creationId="{B2CCC29D-A36C-4553-BFF5-E650D400317A}"/>
          </ac:spMkLst>
        </pc:spChg>
      </pc:sldChg>
    </pc:docChg>
  </pc:docChgLst>
  <pc:docChgLst>
    <pc:chgData name="Emma Littlefair" userId="S::little@gloscol.ac.uk::ed9df16f-e30c-4e06-b991-f0f994870ca3" providerId="AD" clId="Web-{71009744-E618-29A4-A6DC-6A352AEEA926}"/>
    <pc:docChg chg="addSld modSld">
      <pc:chgData name="Emma Littlefair" userId="S::little@gloscol.ac.uk::ed9df16f-e30c-4e06-b991-f0f994870ca3" providerId="AD" clId="Web-{71009744-E618-29A4-A6DC-6A352AEEA926}" dt="2021-01-18T16:43:40.376" v="6" actId="20577"/>
      <pc:docMkLst>
        <pc:docMk/>
      </pc:docMkLst>
      <pc:sldChg chg="modSp">
        <pc:chgData name="Emma Littlefair" userId="S::little@gloscol.ac.uk::ed9df16f-e30c-4e06-b991-f0f994870ca3" providerId="AD" clId="Web-{71009744-E618-29A4-A6DC-6A352AEEA926}" dt="2021-01-18T15:21:33.692" v="1" actId="20577"/>
        <pc:sldMkLst>
          <pc:docMk/>
          <pc:sldMk cId="3102504029" sldId="258"/>
        </pc:sldMkLst>
        <pc:spChg chg="mod">
          <ac:chgData name="Emma Littlefair" userId="S::little@gloscol.ac.uk::ed9df16f-e30c-4e06-b991-f0f994870ca3" providerId="AD" clId="Web-{71009744-E618-29A4-A6DC-6A352AEEA926}" dt="2021-01-18T15:21:33.692" v="1" actId="20577"/>
          <ac:spMkLst>
            <pc:docMk/>
            <pc:sldMk cId="3102504029" sldId="258"/>
            <ac:spMk id="3" creationId="{00000000-0000-0000-0000-000000000000}"/>
          </ac:spMkLst>
        </pc:spChg>
      </pc:sldChg>
      <pc:sldChg chg="modSp">
        <pc:chgData name="Emma Littlefair" userId="S::little@gloscol.ac.uk::ed9df16f-e30c-4e06-b991-f0f994870ca3" providerId="AD" clId="Web-{71009744-E618-29A4-A6DC-6A352AEEA926}" dt="2021-01-18T16:43:40.376" v="6" actId="20577"/>
        <pc:sldMkLst>
          <pc:docMk/>
          <pc:sldMk cId="869056735" sldId="265"/>
        </pc:sldMkLst>
        <pc:spChg chg="mod">
          <ac:chgData name="Emma Littlefair" userId="S::little@gloscol.ac.uk::ed9df16f-e30c-4e06-b991-f0f994870ca3" providerId="AD" clId="Web-{71009744-E618-29A4-A6DC-6A352AEEA926}" dt="2021-01-18T16:43:40.376" v="6" actId="20577"/>
          <ac:spMkLst>
            <pc:docMk/>
            <pc:sldMk cId="869056735" sldId="265"/>
            <ac:spMk id="3" creationId="{2249FEFB-07D4-4D37-9898-F0F437476915}"/>
          </ac:spMkLst>
        </pc:spChg>
      </pc:sldChg>
      <pc:sldChg chg="addSp delSp modSp new">
        <pc:chgData name="Emma Littlefair" userId="S::little@gloscol.ac.uk::ed9df16f-e30c-4e06-b991-f0f994870ca3" providerId="AD" clId="Web-{71009744-E618-29A4-A6DC-6A352AEEA926}" dt="2021-01-18T16:43:28.361" v="4" actId="1076"/>
        <pc:sldMkLst>
          <pc:docMk/>
          <pc:sldMk cId="1047144205" sldId="269"/>
        </pc:sldMkLst>
        <pc:spChg chg="del">
          <ac:chgData name="Emma Littlefair" userId="S::little@gloscol.ac.uk::ed9df16f-e30c-4e06-b991-f0f994870ca3" providerId="AD" clId="Web-{71009744-E618-29A4-A6DC-6A352AEEA926}" dt="2021-01-18T16:43:25.955" v="3"/>
          <ac:spMkLst>
            <pc:docMk/>
            <pc:sldMk cId="1047144205" sldId="269"/>
            <ac:spMk id="3" creationId="{E308E7D3-4318-489F-9364-C5A6519C8AA4}"/>
          </ac:spMkLst>
        </pc:spChg>
        <pc:picChg chg="add mod ord">
          <ac:chgData name="Emma Littlefair" userId="S::little@gloscol.ac.uk::ed9df16f-e30c-4e06-b991-f0f994870ca3" providerId="AD" clId="Web-{71009744-E618-29A4-A6DC-6A352AEEA926}" dt="2021-01-18T16:43:28.361" v="4" actId="1076"/>
          <ac:picMkLst>
            <pc:docMk/>
            <pc:sldMk cId="1047144205" sldId="269"/>
            <ac:picMk id="4" creationId="{1CFBD094-9958-4573-BF9F-1D70C7C60A0E}"/>
          </ac:picMkLst>
        </pc:picChg>
      </pc:sldChg>
    </pc:docChg>
  </pc:docChgLst>
  <pc:docChgLst>
    <pc:chgData name="Emma Littlefair" userId="S::little@gloscol.ac.uk::ed9df16f-e30c-4e06-b991-f0f994870ca3" providerId="AD" clId="Web-{291FE14B-C96E-9886-729B-8E66BD4B7276}"/>
    <pc:docChg chg="modSld">
      <pc:chgData name="Emma Littlefair" userId="S::little@gloscol.ac.uk::ed9df16f-e30c-4e06-b991-f0f994870ca3" providerId="AD" clId="Web-{291FE14B-C96E-9886-729B-8E66BD4B7276}" dt="2020-06-26T09:50:59.155" v="2" actId="20577"/>
      <pc:docMkLst>
        <pc:docMk/>
      </pc:docMkLst>
      <pc:sldChg chg="modSp">
        <pc:chgData name="Emma Littlefair" userId="S::little@gloscol.ac.uk::ed9df16f-e30c-4e06-b991-f0f994870ca3" providerId="AD" clId="Web-{291FE14B-C96E-9886-729B-8E66BD4B7276}" dt="2020-06-26T09:50:58.374" v="0" actId="20577"/>
        <pc:sldMkLst>
          <pc:docMk/>
          <pc:sldMk cId="2725308045" sldId="256"/>
        </pc:sldMkLst>
        <pc:spChg chg="mod">
          <ac:chgData name="Emma Littlefair" userId="S::little@gloscol.ac.uk::ed9df16f-e30c-4e06-b991-f0f994870ca3" providerId="AD" clId="Web-{291FE14B-C96E-9886-729B-8E66BD4B7276}" dt="2020-06-26T09:50:58.374" v="0" actId="20577"/>
          <ac:spMkLst>
            <pc:docMk/>
            <pc:sldMk cId="2725308045" sldId="256"/>
            <ac:spMk id="2" creationId="{9A9AB7D1-21F5-4713-A124-2D476F33E77C}"/>
          </ac:spMkLst>
        </pc:spChg>
      </pc:sldChg>
    </pc:docChg>
  </pc:docChgLst>
  <pc:docChgLst>
    <pc:chgData name="Emma Littlefair" userId="S::little@gloscol.ac.uk::ed9df16f-e30c-4e06-b991-f0f994870ca3" providerId="AD" clId="Web-{8419DCD5-F05F-92F3-2DEB-D69DE5718D3C}"/>
    <pc:docChg chg="modSld">
      <pc:chgData name="Emma Littlefair" userId="S::little@gloscol.ac.uk::ed9df16f-e30c-4e06-b991-f0f994870ca3" providerId="AD" clId="Web-{8419DCD5-F05F-92F3-2DEB-D69DE5718D3C}" dt="2020-06-26T09:27:55.324" v="6" actId="20577"/>
      <pc:docMkLst>
        <pc:docMk/>
      </pc:docMkLst>
      <pc:sldChg chg="modSp">
        <pc:chgData name="Emma Littlefair" userId="S::little@gloscol.ac.uk::ed9df16f-e30c-4e06-b991-f0f994870ca3" providerId="AD" clId="Web-{8419DCD5-F05F-92F3-2DEB-D69DE5718D3C}" dt="2020-06-26T09:27:53.996" v="4" actId="20577"/>
        <pc:sldMkLst>
          <pc:docMk/>
          <pc:sldMk cId="2725308045" sldId="256"/>
        </pc:sldMkLst>
        <pc:spChg chg="mod">
          <ac:chgData name="Emma Littlefair" userId="S::little@gloscol.ac.uk::ed9df16f-e30c-4e06-b991-f0f994870ca3" providerId="AD" clId="Web-{8419DCD5-F05F-92F3-2DEB-D69DE5718D3C}" dt="2020-06-26T09:27:53.996" v="4" actId="20577"/>
          <ac:spMkLst>
            <pc:docMk/>
            <pc:sldMk cId="2725308045" sldId="256"/>
            <ac:spMk id="2" creationId="{9A9AB7D1-21F5-4713-A124-2D476F33E77C}"/>
          </ac:spMkLst>
        </pc:spChg>
      </pc:sldChg>
    </pc:docChg>
  </pc:docChgLst>
  <pc:docChgLst>
    <pc:chgData name="Emma Littlefair" userId="S::little@gloscol.ac.uk::ed9df16f-e30c-4e06-b991-f0f994870ca3" providerId="AD" clId="Web-{0AF6018F-1417-7F28-3D2F-786500E49C2B}"/>
    <pc:docChg chg="addSld modSld sldOrd">
      <pc:chgData name="Emma Littlefair" userId="S::little@gloscol.ac.uk::ed9df16f-e30c-4e06-b991-f0f994870ca3" providerId="AD" clId="Web-{0AF6018F-1417-7F28-3D2F-786500E49C2B}" dt="2021-01-19T16:37:19.918" v="39" actId="20577"/>
      <pc:docMkLst>
        <pc:docMk/>
      </pc:docMkLst>
      <pc:sldChg chg="modSp new ord">
        <pc:chgData name="Emma Littlefair" userId="S::little@gloscol.ac.uk::ed9df16f-e30c-4e06-b991-f0f994870ca3" providerId="AD" clId="Web-{0AF6018F-1417-7F28-3D2F-786500E49C2B}" dt="2021-01-19T16:37:19.918" v="39" actId="20577"/>
        <pc:sldMkLst>
          <pc:docMk/>
          <pc:sldMk cId="2456844375" sldId="270"/>
        </pc:sldMkLst>
        <pc:spChg chg="mod">
          <ac:chgData name="Emma Littlefair" userId="S::little@gloscol.ac.uk::ed9df16f-e30c-4e06-b991-f0f994870ca3" providerId="AD" clId="Web-{0AF6018F-1417-7F28-3D2F-786500E49C2B}" dt="2021-01-19T16:36:11.073" v="8" actId="20577"/>
          <ac:spMkLst>
            <pc:docMk/>
            <pc:sldMk cId="2456844375" sldId="270"/>
            <ac:spMk id="2" creationId="{4501B6D1-F059-497F-B7D7-CFBC363FA818}"/>
          </ac:spMkLst>
        </pc:spChg>
        <pc:spChg chg="mod">
          <ac:chgData name="Emma Littlefair" userId="S::little@gloscol.ac.uk::ed9df16f-e30c-4e06-b991-f0f994870ca3" providerId="AD" clId="Web-{0AF6018F-1417-7F28-3D2F-786500E49C2B}" dt="2021-01-19T16:37:19.918" v="39" actId="20577"/>
          <ac:spMkLst>
            <pc:docMk/>
            <pc:sldMk cId="2456844375" sldId="270"/>
            <ac:spMk id="3" creationId="{6192A2AF-31F1-4B64-B445-F93BCD3CEE2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568608" y="6237312"/>
            <a:ext cx="504107" cy="365125"/>
          </a:xfrm>
        </p:spPr>
        <p:txBody>
          <a:bodyPr/>
          <a:lstStyle/>
          <a:p>
            <a:fld id="{983CDA1D-0C11-4D85-A879-AEA2808E3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058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3362F31B-99E9-4C87-ADA0-43AD0208588A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CDA1D-0C11-4D85-A879-AEA2808E3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896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3362F31B-99E9-4C87-ADA0-43AD0208588A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CDA1D-0C11-4D85-A879-AEA2808E3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062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822" y="365127"/>
            <a:ext cx="11590421" cy="1325563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822" y="1825625"/>
            <a:ext cx="11590421" cy="49359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42032" y="6396458"/>
            <a:ext cx="461211" cy="365125"/>
          </a:xfrm>
        </p:spPr>
        <p:txBody>
          <a:bodyPr/>
          <a:lstStyle/>
          <a:p>
            <a:fld id="{983CDA1D-0C11-4D85-A879-AEA2808E3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9405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0949" y="1709740"/>
            <a:ext cx="11341769" cy="2852737"/>
          </a:xfrm>
        </p:spPr>
        <p:txBody>
          <a:bodyPr anchor="b"/>
          <a:lstStyle>
            <a:lvl1pPr>
              <a:defRPr sz="450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949" y="4589465"/>
            <a:ext cx="11341769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65569" y="6356352"/>
            <a:ext cx="437147" cy="365125"/>
          </a:xfrm>
        </p:spPr>
        <p:txBody>
          <a:bodyPr/>
          <a:lstStyle/>
          <a:p>
            <a:fld id="{983CDA1D-0C11-4D85-A879-AEA2808E3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9872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467475" cy="1325563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8550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33475" cy="48550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305675" y="6315578"/>
            <a:ext cx="533400" cy="365125"/>
          </a:xfrm>
        </p:spPr>
        <p:txBody>
          <a:bodyPr/>
          <a:lstStyle/>
          <a:p>
            <a:fld id="{983CDA1D-0C11-4D85-A879-AEA2808E3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7048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24710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421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421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530013" y="6356352"/>
            <a:ext cx="504107" cy="365125"/>
          </a:xfrm>
        </p:spPr>
        <p:txBody>
          <a:bodyPr/>
          <a:lstStyle/>
          <a:p>
            <a:fld id="{983CDA1D-0C11-4D85-A879-AEA2808E3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409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CDA1D-0C11-4D85-A879-AEA2808E3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7115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CDA1D-0C11-4D85-A879-AEA2808E3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569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73405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66407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CDA1D-0C11-4D85-A879-AEA2808E3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981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3362F31B-99E9-4C87-ADA0-43AD0208588A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3CDA1D-0C11-4D85-A879-AEA2808E39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894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895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8568" y="31740"/>
            <a:ext cx="891770" cy="30514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464" y="22313"/>
            <a:ext cx="838200" cy="33528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6525344"/>
            <a:ext cx="12192000" cy="332656"/>
          </a:xfrm>
          <a:prstGeom prst="rect">
            <a:avLst/>
          </a:prstGeom>
          <a:solidFill>
            <a:srgbClr val="015A2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96600" y="6266473"/>
            <a:ext cx="5041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CDA1D-0C11-4D85-A879-AEA2808E3932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F3DB5EC-F9A7-E04D-B9BC-F1549D6EB11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-6045"/>
            <a:ext cx="2131651" cy="714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68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>
              <a:lumMod val="75000"/>
            </a:schemeClr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AB7D1-21F5-4713-A124-2D476F33E7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>
                <a:cs typeface="Calibri"/>
              </a:rPr>
              <a:t>Data Structures </a:t>
            </a:r>
          </a:p>
        </p:txBody>
      </p:sp>
    </p:spTree>
    <p:extLst>
      <p:ext uri="{BB962C8B-B14F-4D97-AF65-F5344CB8AC3E}">
        <p14:creationId xmlns:p14="http://schemas.microsoft.com/office/powerpoint/2010/main" val="2725308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/>
              <a:t>Lists - </a:t>
            </a:r>
            <a:r>
              <a:rPr lang="en-US" b="0"/>
              <a:t>A </a:t>
            </a:r>
            <a:r>
              <a:rPr lang="en-US"/>
              <a:t>list</a:t>
            </a:r>
            <a:r>
              <a:rPr lang="en-US" b="0"/>
              <a:t> is a collection of items that can be accessed by index and provides functionality to search, sort and manipulate </a:t>
            </a:r>
            <a:r>
              <a:rPr lang="en-US"/>
              <a:t>list</a:t>
            </a:r>
            <a:r>
              <a:rPr lang="en-US" b="0"/>
              <a:t> items.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822" y="1490065"/>
            <a:ext cx="11590421" cy="4935956"/>
          </a:xfrm>
        </p:spPr>
        <p:txBody>
          <a:bodyPr>
            <a:normAutofit lnSpcReduction="10000"/>
          </a:bodyPr>
          <a:lstStyle/>
          <a:p>
            <a:r>
              <a:rPr lang="en-GB"/>
              <a:t>An array can hold a fixed numbers of values . If you declare </a:t>
            </a:r>
          </a:p>
          <a:p>
            <a:pPr marL="0" indent="0">
              <a:buNone/>
            </a:pP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Int [] </a:t>
            </a:r>
            <a:r>
              <a:rPr lang="en-GB" err="1">
                <a:latin typeface="Courier New" panose="02070309020205020404" pitchFamily="49" charset="0"/>
                <a:cs typeface="Courier New" panose="02070309020205020404" pitchFamily="49" charset="0"/>
              </a:rPr>
              <a:t>myArray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 = new int [10];</a:t>
            </a:r>
          </a:p>
          <a:p>
            <a:pPr marL="0" indent="0">
              <a:buNone/>
            </a:pPr>
            <a:r>
              <a:rPr lang="en-GB"/>
              <a:t>The </a:t>
            </a:r>
            <a:r>
              <a:rPr lang="en-GB" err="1">
                <a:latin typeface="Courier New" panose="02070309020205020404" pitchFamily="49" charset="0"/>
                <a:cs typeface="Courier New" panose="02070309020205020404" pitchFamily="49" charset="0"/>
              </a:rPr>
              <a:t>myArray</a:t>
            </a:r>
            <a:r>
              <a:rPr lang="en-GB"/>
              <a:t> can only hold 10 values - just REMEMBER index starts at zero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/>
              <a:t>To declare a list of integers we write</a:t>
            </a:r>
          </a:p>
          <a:p>
            <a:pPr marL="0" indent="0">
              <a:buNone/>
            </a:pP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List&lt;int&gt; </a:t>
            </a:r>
            <a:r>
              <a:rPr lang="en-GB" err="1">
                <a:latin typeface="Courier New" panose="02070309020205020404" pitchFamily="49" charset="0"/>
                <a:cs typeface="Courier New" panose="02070309020205020404" pitchFamily="49" charset="0"/>
              </a:rPr>
              <a:t>userAgeList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 = new List &lt;int&gt;();</a:t>
            </a:r>
          </a:p>
          <a:p>
            <a:pPr marL="0" indent="0">
              <a:buNone/>
            </a:pPr>
            <a:r>
              <a:rPr lang="en-GB" err="1"/>
              <a:t>userAgeList</a:t>
            </a:r>
            <a:r>
              <a:rPr lang="en-GB"/>
              <a:t> is the name of the list</a:t>
            </a:r>
          </a:p>
          <a:p>
            <a:pPr marL="0" indent="0">
              <a:buNone/>
            </a:pPr>
            <a:r>
              <a:rPr lang="en-GB"/>
              <a:t>List is a keyword to indicate you are declaring a list.</a:t>
            </a:r>
          </a:p>
          <a:p>
            <a:pPr marL="0" indent="0">
              <a:buNone/>
            </a:pPr>
            <a:r>
              <a:rPr lang="en-GB"/>
              <a:t>The datatype is enclosed in the &lt; &gt;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List&lt;int&gt; </a:t>
            </a:r>
            <a:r>
              <a:rPr lang="en-GB" err="1">
                <a:latin typeface="Courier New" panose="02070309020205020404" pitchFamily="49" charset="0"/>
                <a:cs typeface="Courier New" panose="02070309020205020404" pitchFamily="49" charset="0"/>
              </a:rPr>
              <a:t>userAgeList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 = new List &lt;int&gt; {11,21,31,41};</a:t>
            </a:r>
          </a:p>
          <a:p>
            <a:pPr marL="0" indent="0">
              <a:buNone/>
            </a:pPr>
            <a:r>
              <a:rPr lang="en-GB"/>
              <a:t>To access the individual elements in a list we use the same notation as when we access elements in an array.  For instance, to access the first element you write </a:t>
            </a:r>
            <a:r>
              <a:rPr lang="en-GB" err="1"/>
              <a:t>userAgeList</a:t>
            </a:r>
            <a:r>
              <a:rPr lang="en-GB"/>
              <a:t>[0]. To access the third element you would write </a:t>
            </a:r>
            <a:r>
              <a:rPr lang="en-GB" err="1"/>
              <a:t>userAgeList</a:t>
            </a:r>
            <a:r>
              <a:rPr lang="en-GB"/>
              <a:t> [2].</a:t>
            </a:r>
          </a:p>
        </p:txBody>
      </p:sp>
    </p:spTree>
    <p:extLst>
      <p:ext uri="{BB962C8B-B14F-4D97-AF65-F5344CB8AC3E}">
        <p14:creationId xmlns:p14="http://schemas.microsoft.com/office/powerpoint/2010/main" val="3736425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57E36-28BD-4AFC-8A0C-629789D5E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Lists - Add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06F8F-A5A6-4BC7-8744-3093C576A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Add()</a:t>
            </a:r>
          </a:p>
          <a:p>
            <a:pPr marL="0" indent="0">
              <a:buNone/>
            </a:pPr>
            <a:r>
              <a:rPr lang="en-GB"/>
              <a:t>So we have declared a list  </a:t>
            </a:r>
          </a:p>
          <a:p>
            <a:pPr marL="0" indent="0">
              <a:buNone/>
            </a:pP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List&lt;int&gt; </a:t>
            </a:r>
            <a:r>
              <a:rPr lang="en-GB" err="1">
                <a:latin typeface="Courier New" panose="02070309020205020404" pitchFamily="49" charset="0"/>
                <a:cs typeface="Courier New" panose="02070309020205020404" pitchFamily="49" charset="0"/>
              </a:rPr>
              <a:t>userAgeList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 = new List &lt;int&gt; {11,21,31,41};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/>
              <a:t>You can add members to a list using the Add() method.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 err="1">
                <a:latin typeface="Courier New" panose="02070309020205020404" pitchFamily="49" charset="0"/>
                <a:cs typeface="Courier New" panose="02070309020205020404" pitchFamily="49" charset="0"/>
              </a:rPr>
              <a:t>userAgeList.Add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(51);</a:t>
            </a:r>
          </a:p>
          <a:p>
            <a:pPr marL="0" indent="0">
              <a:buNone/>
            </a:pPr>
            <a:r>
              <a:rPr lang="en-GB" err="1">
                <a:latin typeface="Courier New" panose="02070309020205020404" pitchFamily="49" charset="0"/>
                <a:cs typeface="Courier New" panose="02070309020205020404" pitchFamily="49" charset="0"/>
              </a:rPr>
              <a:t>userAgeList.Add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(61);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 err="1">
                <a:latin typeface="Courier New" panose="02070309020205020404" pitchFamily="49" charset="0"/>
                <a:cs typeface="Courier New" panose="02070309020205020404" pitchFamily="49" charset="0"/>
              </a:rPr>
              <a:t>userAgeList</a:t>
            </a:r>
            <a:r>
              <a:rPr lang="en-GB"/>
              <a:t> now has 6 members 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: {11,21,31,41,51,61}.</a:t>
            </a:r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811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DDBFE5-889E-4FA7-9C5A-BCB688A45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Lists – Insert() &amp; Remove()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7A3609-147B-40CE-BEE3-AE00960DA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/>
              <a:t>To insert members at a specific position use the 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Insert() </a:t>
            </a:r>
            <a:r>
              <a:rPr lang="en-GB"/>
              <a:t>method</a:t>
            </a:r>
          </a:p>
          <a:p>
            <a:pPr marL="0" indent="0">
              <a:buNone/>
            </a:pPr>
            <a:r>
              <a:rPr lang="en-GB"/>
              <a:t>To insert at 3</a:t>
            </a:r>
            <a:r>
              <a:rPr lang="en-GB" baseline="30000"/>
              <a:t>rd</a:t>
            </a:r>
            <a:r>
              <a:rPr lang="en-GB"/>
              <a:t> position you write</a:t>
            </a:r>
          </a:p>
          <a:p>
            <a:pPr marL="0" indent="0">
              <a:buNone/>
            </a:pPr>
            <a:r>
              <a:rPr lang="en-GB" err="1">
                <a:latin typeface="Courier New" panose="02070309020205020404" pitchFamily="49" charset="0"/>
                <a:cs typeface="Courier New" panose="02070309020205020404" pitchFamily="49" charset="0"/>
              </a:rPr>
              <a:t>userAgeList.Insert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(2,51);</a:t>
            </a:r>
          </a:p>
          <a:p>
            <a:pPr marL="0" indent="0">
              <a:buNone/>
            </a:pPr>
            <a:r>
              <a:rPr lang="en-GB"/>
              <a:t>Where 2 is the index and 51 is the value you want to insert</a:t>
            </a:r>
          </a:p>
          <a:p>
            <a:pPr marL="0" indent="0">
              <a:buNone/>
            </a:pPr>
            <a:r>
              <a:rPr lang="en-GB"/>
              <a:t>It now becomes 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{11,21,51,31,41,51,61}</a:t>
            </a:r>
          </a:p>
          <a:p>
            <a:pPr marL="0" indent="0">
              <a:buNone/>
            </a:pPr>
            <a:r>
              <a:rPr lang="en-GB"/>
              <a:t> </a:t>
            </a:r>
          </a:p>
          <a:p>
            <a:r>
              <a:rPr lang="en-GB"/>
              <a:t>To remove members from the list use the 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Remove() method</a:t>
            </a:r>
          </a:p>
          <a:p>
            <a:r>
              <a:rPr lang="en-GB"/>
              <a:t>If we write </a:t>
            </a:r>
          </a:p>
          <a:p>
            <a:pPr marL="0" indent="0">
              <a:buNone/>
            </a:pPr>
            <a:r>
              <a:rPr lang="en-GB" err="1">
                <a:latin typeface="Courier New" panose="02070309020205020404" pitchFamily="49" charset="0"/>
                <a:cs typeface="Courier New" panose="02070309020205020404" pitchFamily="49" charset="0"/>
              </a:rPr>
              <a:t>userAgeList.Remove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(51);</a:t>
            </a:r>
          </a:p>
          <a:p>
            <a:pPr marL="0" indent="0">
              <a:buNone/>
            </a:pPr>
            <a:r>
              <a:rPr lang="en-GB"/>
              <a:t>Only the first 51 is removed, it now becomes 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{11,21,31,41,51,61}</a:t>
            </a:r>
          </a:p>
          <a:p>
            <a:r>
              <a:rPr lang="en-GB"/>
              <a:t>Then if we write </a:t>
            </a:r>
          </a:p>
          <a:p>
            <a:pPr marL="0" indent="0">
              <a:buNone/>
            </a:pPr>
            <a:r>
              <a:rPr lang="en-GB" err="1">
                <a:latin typeface="Courier New" panose="02070309020205020404" pitchFamily="49" charset="0"/>
                <a:cs typeface="Courier New" panose="02070309020205020404" pitchFamily="49" charset="0"/>
              </a:rPr>
              <a:t>userAgeList.RemoveAt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(3); </a:t>
            </a:r>
            <a:r>
              <a:rPr lang="en-GB"/>
              <a:t>Where 3 is the index (4</a:t>
            </a:r>
            <a:r>
              <a:rPr lang="en-GB" baseline="30000"/>
              <a:t>th</a:t>
            </a:r>
            <a:r>
              <a:rPr lang="en-GB"/>
              <a:t> item)</a:t>
            </a:r>
          </a:p>
          <a:p>
            <a:pPr marL="0" indent="0">
              <a:buNone/>
            </a:pPr>
            <a:r>
              <a:rPr lang="en-GB"/>
              <a:t>It now becomes 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{11,21,31,51,61}</a:t>
            </a:r>
          </a:p>
          <a:p>
            <a:pPr marL="0" indent="0">
              <a:buNone/>
            </a:pPr>
            <a:endParaRPr lang="en-GB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GB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GB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GB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GB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0929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AF8EE-27A3-40FC-BCA2-4DCC06699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9FEFB-07D4-4D37-9898-F0F4374769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Practice </a:t>
            </a:r>
            <a:r>
              <a:rPr lang="en-GB">
                <a:latin typeface="Courier New"/>
                <a:cs typeface="Courier New"/>
              </a:rPr>
              <a:t>Adding,</a:t>
            </a:r>
            <a:r>
              <a:rPr lang="en-GB"/>
              <a:t> </a:t>
            </a:r>
            <a:r>
              <a:rPr lang="en-GB">
                <a:latin typeface="Courier New"/>
                <a:cs typeface="Courier New"/>
              </a:rPr>
              <a:t>Inserting and removing</a:t>
            </a:r>
            <a:r>
              <a:rPr lang="en-GB"/>
              <a:t> a list</a:t>
            </a:r>
          </a:p>
          <a:p>
            <a:r>
              <a:rPr lang="en-GB"/>
              <a:t>Print the arrays to the screen using </a:t>
            </a:r>
            <a:r>
              <a:rPr lang="en-GB" err="1">
                <a:latin typeface="Courier New"/>
                <a:cs typeface="Courier New"/>
              </a:rPr>
              <a:t>writeline</a:t>
            </a:r>
            <a:r>
              <a:rPr lang="en-GB">
                <a:latin typeface="Courier New"/>
                <a:cs typeface="Courier New"/>
              </a:rPr>
              <a:t>, </a:t>
            </a:r>
            <a:r>
              <a:rPr lang="en-GB">
                <a:cs typeface="Calibri" panose="020F0502020204030204"/>
              </a:rPr>
              <a:t>work out how </a:t>
            </a:r>
          </a:p>
          <a:p>
            <a:r>
              <a:rPr lang="en-GB">
                <a:cs typeface="Calibri" panose="020F0502020204030204"/>
              </a:rPr>
              <a:t>Create a program to add user names and remove them</a:t>
            </a:r>
          </a:p>
          <a:p>
            <a:r>
              <a:rPr lang="en-GB">
                <a:cs typeface="Calibri" panose="020F0502020204030204"/>
              </a:rPr>
              <a:t>Extension task try and add a suitable loop and if statement</a:t>
            </a:r>
          </a:p>
          <a:p>
            <a:endParaRPr lang="en-GB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690567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9E854-F9EF-44A4-A8E9-CC5BB309D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An example</a:t>
            </a:r>
            <a:endParaRPr lang="en-US"/>
          </a:p>
        </p:txBody>
      </p:sp>
      <p:pic>
        <p:nvPicPr>
          <p:cNvPr id="7" name="Picture 7" descr="Text&#10;&#10;Description automatically generated">
            <a:extLst>
              <a:ext uri="{FF2B5EF4-FFF2-40B4-BE49-F238E27FC236}">
                <a16:creationId xmlns:a16="http://schemas.microsoft.com/office/drawing/2014/main" id="{9129B979-5171-4839-A661-8F0185B047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0009" y="1370404"/>
            <a:ext cx="10148099" cy="4935956"/>
          </a:xfrm>
        </p:spPr>
      </p:pic>
    </p:spTree>
    <p:extLst>
      <p:ext uri="{BB962C8B-B14F-4D97-AF65-F5344CB8AC3E}">
        <p14:creationId xmlns:p14="http://schemas.microsoft.com/office/powerpoint/2010/main" val="23035373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5D5FD-255E-429F-950D-FC185FA81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Text&#10;&#10;Description automatically generated">
            <a:extLst>
              <a:ext uri="{FF2B5EF4-FFF2-40B4-BE49-F238E27FC236}">
                <a16:creationId xmlns:a16="http://schemas.microsoft.com/office/drawing/2014/main" id="{1CFBD094-9958-4573-BF9F-1D70C7C60A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3277" y="697469"/>
            <a:ext cx="11509718" cy="4935956"/>
          </a:xfrm>
        </p:spPr>
      </p:pic>
    </p:spTree>
    <p:extLst>
      <p:ext uri="{BB962C8B-B14F-4D97-AF65-F5344CB8AC3E}">
        <p14:creationId xmlns:p14="http://schemas.microsoft.com/office/powerpoint/2010/main" val="1047144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0F9B3-634B-43E6-B724-526F10A50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is an array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16917-2AF4-4CA6-BF40-9340B3749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822" y="1825625"/>
            <a:ext cx="9108015" cy="4935956"/>
          </a:xfrm>
        </p:spPr>
        <p:txBody>
          <a:bodyPr>
            <a:normAutofit/>
          </a:bodyPr>
          <a:lstStyle/>
          <a:p>
            <a:r>
              <a:rPr lang="en-GB" sz="2800"/>
              <a:t>An array is simply a collection of data that are normally related to each other.  Suppose we want to store the ages of 5 users. Instead of storing them as user1Age, user2Age, user3Age, user4Age, user5Age, </a:t>
            </a:r>
          </a:p>
          <a:p>
            <a:r>
              <a:rPr lang="en-GB" sz="2800"/>
              <a:t>An array can be declared and initialized as follows:</a:t>
            </a:r>
          </a:p>
          <a:p>
            <a:endParaRPr lang="en-GB" sz="2800"/>
          </a:p>
          <a:p>
            <a:pPr marL="0" indent="0">
              <a:buNone/>
            </a:pPr>
            <a:r>
              <a:rPr lang="en-GB" sz="2800">
                <a:latin typeface="Courier New" panose="02070309020205020404" pitchFamily="49" charset="0"/>
                <a:cs typeface="Courier New" panose="02070309020205020404" pitchFamily="49" charset="0"/>
              </a:rPr>
              <a:t>Int[] </a:t>
            </a:r>
            <a:r>
              <a:rPr lang="en-GB" sz="2800" err="1">
                <a:latin typeface="Courier New" panose="02070309020205020404" pitchFamily="49" charset="0"/>
                <a:cs typeface="Courier New" panose="02070309020205020404" pitchFamily="49" charset="0"/>
              </a:rPr>
              <a:t>userAge</a:t>
            </a:r>
            <a:r>
              <a:rPr lang="en-GB" sz="2800">
                <a:latin typeface="Courier New" panose="02070309020205020404" pitchFamily="49" charset="0"/>
                <a:cs typeface="Courier New" panose="02070309020205020404" pitchFamily="49" charset="0"/>
              </a:rPr>
              <a:t> = {21,22,23,24,25};</a:t>
            </a:r>
          </a:p>
          <a:p>
            <a:pPr marL="0" indent="0">
              <a:buNone/>
            </a:pPr>
            <a:endParaRPr lang="en-GB" sz="2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GB" sz="2800">
                <a:cs typeface="Courier New" panose="02070309020205020404" pitchFamily="49" charset="0"/>
              </a:rPr>
              <a:t>[]indicates it is an array instead of a normal variable</a:t>
            </a:r>
          </a:p>
        </p:txBody>
      </p:sp>
    </p:spTree>
    <p:extLst>
      <p:ext uri="{BB962C8B-B14F-4D97-AF65-F5344CB8AC3E}">
        <p14:creationId xmlns:p14="http://schemas.microsoft.com/office/powerpoint/2010/main" val="1066789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In addition to declaring and initialising an array at the point of declaration we can declare an array first and initialize it later to do that we use the “</a:t>
            </a:r>
            <a:r>
              <a:rPr lang="en-GB">
                <a:latin typeface="Courier New"/>
                <a:cs typeface="Courier New"/>
              </a:rPr>
              <a:t>NEW</a:t>
            </a:r>
            <a:r>
              <a:rPr lang="en-GB"/>
              <a:t>” operator</a:t>
            </a:r>
          </a:p>
          <a:p>
            <a:r>
              <a:rPr lang="en-GB"/>
              <a:t>Declare</a:t>
            </a:r>
          </a:p>
          <a:p>
            <a:pPr marL="0" indent="0">
              <a:buNone/>
            </a:pPr>
            <a:r>
              <a:rPr lang="en-GB">
                <a:latin typeface="Courier New"/>
                <a:cs typeface="Courier New"/>
              </a:rPr>
              <a:t>Int [] userage2;</a:t>
            </a:r>
          </a:p>
          <a:p>
            <a:r>
              <a:rPr lang="en-GB"/>
              <a:t>Initialize later</a:t>
            </a:r>
          </a:p>
          <a:p>
            <a:pPr marL="0" indent="0">
              <a:buNone/>
            </a:pP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userAge2 = new [] {21,22,23,24,25};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/>
              <a:t>Or declare and initialize default array then the array will default with(0,0,0,0,0)</a:t>
            </a:r>
          </a:p>
          <a:p>
            <a:pPr marL="0" indent="0">
              <a:buNone/>
            </a:pPr>
            <a:r>
              <a:rPr lang="en-GB">
                <a:latin typeface="Courier New"/>
                <a:cs typeface="Courier New"/>
              </a:rPr>
              <a:t>Int [] userAge2 = new int [5]; </a:t>
            </a:r>
            <a:endParaRPr lang="en-GB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504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789" y="1347453"/>
            <a:ext cx="11590421" cy="4935956"/>
          </a:xfrm>
        </p:spPr>
        <p:txBody>
          <a:bodyPr>
            <a:normAutofit/>
          </a:bodyPr>
          <a:lstStyle/>
          <a:p>
            <a:r>
              <a:rPr lang="en-GB"/>
              <a:t>Copy</a:t>
            </a:r>
          </a:p>
          <a:p>
            <a:pPr marL="0" indent="0">
              <a:buNone/>
            </a:pPr>
            <a:r>
              <a:rPr lang="en-GB"/>
              <a:t>The 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copy() </a:t>
            </a:r>
            <a:r>
              <a:rPr lang="en-GB"/>
              <a:t>method allows you to copy the contents of one array into another array, starting from the first element.</a:t>
            </a:r>
          </a:p>
          <a:p>
            <a:pPr marL="0" indent="0">
              <a:buNone/>
            </a:pPr>
            <a:r>
              <a:rPr lang="en-GB"/>
              <a:t>Whenever we use a method we need to put a pair of parenthesis() after the method name.</a:t>
            </a:r>
          </a:p>
          <a:p>
            <a:pPr marL="0" indent="0">
              <a:buNone/>
            </a:pPr>
            <a:r>
              <a:rPr lang="en-GB"/>
              <a:t>Some methods require certain data for it to work.  These data are  known as arguments. </a:t>
            </a:r>
          </a:p>
          <a:p>
            <a:pPr marL="0" indent="0">
              <a:buNone/>
            </a:pPr>
            <a:r>
              <a:rPr lang="en-GB"/>
              <a:t>Suppose you have </a:t>
            </a:r>
          </a:p>
          <a:p>
            <a:pPr marL="0" indent="0">
              <a:buNone/>
            </a:pP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Int [] source = {12,1,5,-2,16,14};</a:t>
            </a:r>
          </a:p>
          <a:p>
            <a:pPr marL="0" indent="0">
              <a:buNone/>
            </a:pPr>
            <a:r>
              <a:rPr lang="en-GB"/>
              <a:t>and</a:t>
            </a:r>
          </a:p>
          <a:p>
            <a:pPr marL="0" indent="0">
              <a:buNone/>
            </a:pP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Int[] </a:t>
            </a:r>
            <a:r>
              <a:rPr lang="en-GB" err="1">
                <a:latin typeface="Courier New" panose="02070309020205020404" pitchFamily="49" charset="0"/>
                <a:cs typeface="Courier New" panose="02070309020205020404" pitchFamily="49" charset="0"/>
              </a:rPr>
              <a:t>dest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 = {1,2,3,4};</a:t>
            </a:r>
          </a:p>
          <a:p>
            <a:pPr marL="0" indent="0">
              <a:buNone/>
            </a:pPr>
            <a:r>
              <a:rPr lang="en-GB"/>
              <a:t>You can copy the first three elements of the source  by using the statement below</a:t>
            </a:r>
          </a:p>
          <a:p>
            <a:pPr marL="0" indent="0">
              <a:buNone/>
            </a:pPr>
            <a:r>
              <a:rPr lang="en-GB" err="1">
                <a:latin typeface="Courier New" panose="02070309020205020404" pitchFamily="49" charset="0"/>
                <a:cs typeface="Courier New" panose="02070309020205020404" pitchFamily="49" charset="0"/>
              </a:rPr>
              <a:t>Array.Copy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(source,dest,3);</a:t>
            </a:r>
          </a:p>
          <a:p>
            <a:pPr marL="0" indent="0">
              <a:buNone/>
            </a:pPr>
            <a:r>
              <a:rPr lang="en-GB"/>
              <a:t>In this example the our </a:t>
            </a:r>
            <a:r>
              <a:rPr lang="en-GB" err="1">
                <a:latin typeface="Courier New" panose="02070309020205020404" pitchFamily="49" charset="0"/>
                <a:cs typeface="Courier New" panose="02070309020205020404" pitchFamily="49" charset="0"/>
              </a:rPr>
              <a:t>dest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GB"/>
              <a:t>array becomes 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= {12,1,5,4}</a:t>
            </a:r>
          </a:p>
          <a:p>
            <a:pPr marL="0" indent="0">
              <a:buNone/>
            </a:pPr>
            <a:endParaRPr lang="en-GB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GB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6083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Arrays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789" y="1347453"/>
            <a:ext cx="11590421" cy="4935956"/>
          </a:xfrm>
        </p:spPr>
        <p:txBody>
          <a:bodyPr/>
          <a:lstStyle/>
          <a:p>
            <a:r>
              <a:rPr lang="en-GB"/>
              <a:t>Sort()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/>
              <a:t>The 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sort() </a:t>
            </a:r>
            <a:r>
              <a:rPr lang="en-GB"/>
              <a:t>method allows you to sort our arrays. It takes an array as the argument.</a:t>
            </a:r>
          </a:p>
          <a:p>
            <a:pPr marL="0" indent="0">
              <a:buNone/>
            </a:pPr>
            <a:r>
              <a:rPr lang="en-GB"/>
              <a:t>Suppose you have </a:t>
            </a:r>
          </a:p>
          <a:p>
            <a:pPr marL="0" indent="0">
              <a:buNone/>
            </a:pP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Int [] numbers = {12,1,5,-2,16,14};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/>
              <a:t>You can sort this array by writing 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r>
              <a:rPr lang="en-GB" err="1">
                <a:latin typeface="Courier New" panose="02070309020205020404" pitchFamily="49" charset="0"/>
                <a:cs typeface="Courier New" panose="02070309020205020404" pitchFamily="49" charset="0"/>
              </a:rPr>
              <a:t>Array.Sort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(numbers);</a:t>
            </a:r>
          </a:p>
          <a:p>
            <a:pPr marL="0" indent="0">
              <a:buNone/>
            </a:pPr>
            <a:r>
              <a:rPr lang="en-GB"/>
              <a:t>The array will be sorted in ascending order.  Thus, 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numbers</a:t>
            </a:r>
            <a:r>
              <a:rPr lang="en-GB"/>
              <a:t> becomes 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{-2,1,5,12,14,16}</a:t>
            </a:r>
          </a:p>
          <a:p>
            <a:pPr marL="0" indent="0">
              <a:buNone/>
            </a:pPr>
            <a:endParaRPr lang="en-GB"/>
          </a:p>
          <a:p>
            <a:pPr marL="0" indent="0">
              <a:buNone/>
            </a:pPr>
            <a:endParaRPr lang="en-GB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232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Task – Array Exercise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Practice 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Copy</a:t>
            </a:r>
            <a:r>
              <a:rPr lang="en-GB"/>
              <a:t> and </a:t>
            </a:r>
            <a:r>
              <a:rPr lang="en-GB">
                <a:latin typeface="Courier New" panose="02070309020205020404" pitchFamily="49" charset="0"/>
                <a:cs typeface="Courier New" panose="02070309020205020404" pitchFamily="49" charset="0"/>
              </a:rPr>
              <a:t>Sorting</a:t>
            </a:r>
            <a:r>
              <a:rPr lang="en-GB"/>
              <a:t> an array</a:t>
            </a:r>
          </a:p>
          <a:p>
            <a:r>
              <a:rPr lang="en-GB"/>
              <a:t>Print the arrays to the screen using </a:t>
            </a:r>
            <a:r>
              <a:rPr lang="en-GB" err="1">
                <a:latin typeface="Courier New" panose="02070309020205020404" pitchFamily="49" charset="0"/>
                <a:cs typeface="Courier New" panose="02070309020205020404" pitchFamily="49" charset="0"/>
              </a:rPr>
              <a:t>writeline</a:t>
            </a:r>
            <a:endParaRPr lang="en-GB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GB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080345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AD016-1CFB-4395-9587-4B4287C7D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An example to help you write it to the screen to see if you are doing it correctly, however it is not efficient</a:t>
            </a:r>
            <a:endParaRPr lang="en-US"/>
          </a:p>
        </p:txBody>
      </p:sp>
      <p:pic>
        <p:nvPicPr>
          <p:cNvPr id="4" name="Picture 4" descr="Text&#10;&#10;Description automatically generated">
            <a:extLst>
              <a:ext uri="{FF2B5EF4-FFF2-40B4-BE49-F238E27FC236}">
                <a16:creationId xmlns:a16="http://schemas.microsoft.com/office/drawing/2014/main" id="{DCDBDC5E-8A62-4BFA-BC7B-2320E2870A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2822" y="2056430"/>
            <a:ext cx="11590421" cy="4474345"/>
          </a:xfrm>
        </p:spPr>
      </p:pic>
    </p:spTree>
    <p:extLst>
      <p:ext uri="{BB962C8B-B14F-4D97-AF65-F5344CB8AC3E}">
        <p14:creationId xmlns:p14="http://schemas.microsoft.com/office/powerpoint/2010/main" val="1828175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33D0F-4237-40E8-ACDA-21F1B8C2B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An example to help you</a:t>
            </a:r>
          </a:p>
        </p:txBody>
      </p:sp>
      <p:pic>
        <p:nvPicPr>
          <p:cNvPr id="4" name="Picture 4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1A82DFEA-71B4-4B45-9C15-B2A24631F46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39337" r="-130" b="-207"/>
          <a:stretch/>
        </p:blipFill>
        <p:spPr>
          <a:xfrm>
            <a:off x="548650" y="1920209"/>
            <a:ext cx="8763507" cy="3338983"/>
          </a:xfrm>
        </p:spPr>
      </p:pic>
    </p:spTree>
    <p:extLst>
      <p:ext uri="{BB962C8B-B14F-4D97-AF65-F5344CB8AC3E}">
        <p14:creationId xmlns:p14="http://schemas.microsoft.com/office/powerpoint/2010/main" val="3904031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1B6D1-F059-497F-B7D7-CFBC363FA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Array Exercise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2A2AF-31F1-4B64-B445-F93BCD3CE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Complete the Array _Exercise in the Practical Programming Exercise Folder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844375"/>
      </p:ext>
    </p:extLst>
  </p:cSld>
  <p:clrMapOvr>
    <a:masterClrMapping/>
  </p:clrMapOvr>
</p:sld>
</file>

<file path=ppt/theme/theme1.xml><?xml version="1.0" encoding="utf-8"?>
<a:theme xmlns:a="http://schemas.openxmlformats.org/drawingml/2006/main" name="BC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CS" id="{72003640-CDD0-47E4-B724-522DBDD902EB}" vid="{F2B847BA-8053-4EA3-A8ED-FE49027632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BCS</Template>
  <Application>Microsoft Office PowerPoint</Application>
  <PresentationFormat>Widescreen</PresentationFormat>
  <Slides>15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BCS</vt:lpstr>
      <vt:lpstr>Data Structures </vt:lpstr>
      <vt:lpstr>What is an array</vt:lpstr>
      <vt:lpstr>Arrays</vt:lpstr>
      <vt:lpstr>Arrays</vt:lpstr>
      <vt:lpstr>Arrays</vt:lpstr>
      <vt:lpstr>Task – Array Exercise </vt:lpstr>
      <vt:lpstr>An example to help you write it to the screen to see if you are doing it correctly, however it is not efficient</vt:lpstr>
      <vt:lpstr>An example to help you</vt:lpstr>
      <vt:lpstr>Array Exercise</vt:lpstr>
      <vt:lpstr>Lists - A list is a collection of items that can be accessed by index and provides functionality to search, sort and manipulate list items.</vt:lpstr>
      <vt:lpstr>Lists - Add</vt:lpstr>
      <vt:lpstr>Lists – Insert() &amp; Remove()</vt:lpstr>
      <vt:lpstr>Lists</vt:lpstr>
      <vt:lpstr>An example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 Orientated</dc:title>
  <dc:creator>Emma Littlefair</dc:creator>
  <cp:revision>19</cp:revision>
  <dcterms:created xsi:type="dcterms:W3CDTF">2019-12-06T11:02:57Z</dcterms:created>
  <dcterms:modified xsi:type="dcterms:W3CDTF">2021-01-20T09:53:12Z</dcterms:modified>
</cp:coreProperties>
</file>