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321" r:id="rId2"/>
    <p:sldId id="305" r:id="rId3"/>
    <p:sldId id="322" r:id="rId4"/>
    <p:sldId id="323" r:id="rId5"/>
    <p:sldId id="324" r:id="rId6"/>
    <p:sldId id="325" r:id="rId7"/>
    <p:sldId id="326" r:id="rId8"/>
    <p:sldId id="32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2A3A45-61E6-5748-AB07-071B03DC8F37}" v="6" dt="2019-12-01T22:13:21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3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8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1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7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2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6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2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0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3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 Development roles</a:t>
            </a:r>
            <a:br>
              <a:rPr lang="en-US" b="1" dirty="0"/>
            </a:br>
            <a:r>
              <a:rPr lang="en-US" b="1" dirty="0"/>
              <a:t>(2.3)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D8832F9-0841-7847-88AE-038FFCC597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Understand software development activities for various roles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800" dirty="0"/>
              <a:t>requirements engineer</a:t>
            </a:r>
          </a:p>
          <a:p>
            <a:pPr lvl="1"/>
            <a:r>
              <a:rPr lang="en-GB" sz="2800" dirty="0"/>
              <a:t>business analyst</a:t>
            </a:r>
          </a:p>
          <a:p>
            <a:pPr lvl="1"/>
            <a:r>
              <a:rPr lang="en-GB" sz="2800" dirty="0"/>
              <a:t>software designer</a:t>
            </a:r>
          </a:p>
          <a:p>
            <a:pPr lvl="1"/>
            <a:r>
              <a:rPr lang="en-GB" sz="2800" dirty="0"/>
              <a:t>software developer</a:t>
            </a:r>
          </a:p>
          <a:p>
            <a:pPr lvl="1"/>
            <a:r>
              <a:rPr lang="en-GB" sz="2800" dirty="0"/>
              <a:t>software tester</a:t>
            </a:r>
          </a:p>
          <a:p>
            <a:pPr lvl="1"/>
            <a:r>
              <a:rPr lang="en-GB" sz="2800" dirty="0"/>
              <a:t>software release engineer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 engineer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Requirements inception </a:t>
            </a:r>
          </a:p>
          <a:p>
            <a:r>
              <a:rPr lang="en-GB" sz="2800" dirty="0"/>
              <a:t>Requirements analysis</a:t>
            </a:r>
          </a:p>
          <a:p>
            <a:r>
              <a:rPr lang="en-GB" sz="2800" dirty="0"/>
              <a:t>System modelling (also part of design)</a:t>
            </a:r>
          </a:p>
          <a:p>
            <a:r>
              <a:rPr lang="en-GB" sz="2800" dirty="0"/>
              <a:t>Requirements specification</a:t>
            </a:r>
          </a:p>
          <a:p>
            <a:r>
              <a:rPr lang="en-GB" sz="2800" dirty="0"/>
              <a:t>Requirements validation</a:t>
            </a:r>
          </a:p>
        </p:txBody>
      </p:sp>
    </p:spTree>
    <p:extLst>
      <p:ext uri="{BB962C8B-B14F-4D97-AF65-F5344CB8AC3E}">
        <p14:creationId xmlns:p14="http://schemas.microsoft.com/office/powerpoint/2010/main" val="183326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analyst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Identify the business needs and opportunities</a:t>
            </a:r>
          </a:p>
          <a:p>
            <a:r>
              <a:rPr lang="en-GB" sz="2800" dirty="0"/>
              <a:t>Define an organisation’s policies and market approaches</a:t>
            </a:r>
          </a:p>
          <a:p>
            <a:r>
              <a:rPr lang="en-GB" sz="2800" dirty="0"/>
              <a:t>Standardise an organisation’s workflows  </a:t>
            </a:r>
          </a:p>
          <a:p>
            <a:r>
              <a:rPr lang="en-GB" sz="2800" dirty="0"/>
              <a:t>Interpret the business rules and requirements for technical systems</a:t>
            </a:r>
          </a:p>
        </p:txBody>
      </p:sp>
    </p:spTree>
    <p:extLst>
      <p:ext uri="{BB962C8B-B14F-4D97-AF65-F5344CB8AC3E}">
        <p14:creationId xmlns:p14="http://schemas.microsoft.com/office/powerpoint/2010/main" val="353438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designer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Researching and designing software</a:t>
            </a:r>
          </a:p>
          <a:p>
            <a:r>
              <a:rPr lang="en-GB" sz="2800" dirty="0"/>
              <a:t>Modifying existing software designs to correct errors, allowing it to adapt to new hardware, or to improve its performance</a:t>
            </a:r>
          </a:p>
          <a:p>
            <a:r>
              <a:rPr lang="en-GB" sz="2800" dirty="0"/>
              <a:t>Analysing user needs and software requirements to determine feasibility of design within time and cost constraints</a:t>
            </a:r>
          </a:p>
          <a:p>
            <a:r>
              <a:rPr lang="en-GB" sz="2800" dirty="0"/>
              <a:t>Consulting with customers about software system design and maintenance</a:t>
            </a:r>
          </a:p>
        </p:txBody>
      </p:sp>
    </p:spTree>
    <p:extLst>
      <p:ext uri="{BB962C8B-B14F-4D97-AF65-F5344CB8AC3E}">
        <p14:creationId xmlns:p14="http://schemas.microsoft.com/office/powerpoint/2010/main" val="107314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developer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Reviewing current systems</a:t>
            </a:r>
          </a:p>
          <a:p>
            <a:r>
              <a:rPr lang="en-GB" sz="2800" dirty="0"/>
              <a:t>Presenting ideas for system improvements, including cost proposals</a:t>
            </a:r>
          </a:p>
          <a:p>
            <a:r>
              <a:rPr lang="en-GB" sz="2800" dirty="0"/>
              <a:t>Working closely with analysts and designers</a:t>
            </a:r>
          </a:p>
          <a:p>
            <a:r>
              <a:rPr lang="en-GB" sz="2800" dirty="0"/>
              <a:t>Producing detailed specifications and writing the program code</a:t>
            </a:r>
          </a:p>
          <a:p>
            <a:r>
              <a:rPr lang="en-GB" sz="2800" dirty="0"/>
              <a:t>Maintaining the systems once they are up and running</a:t>
            </a:r>
          </a:p>
        </p:txBody>
      </p:sp>
    </p:spTree>
    <p:extLst>
      <p:ext uri="{BB962C8B-B14F-4D97-AF65-F5344CB8AC3E}">
        <p14:creationId xmlns:p14="http://schemas.microsoft.com/office/powerpoint/2010/main" val="3168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tester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stress testing</a:t>
            </a:r>
          </a:p>
          <a:p>
            <a:r>
              <a:rPr lang="en-GB" sz="2800" dirty="0"/>
              <a:t>performance testing</a:t>
            </a:r>
          </a:p>
          <a:p>
            <a:r>
              <a:rPr lang="en-GB" sz="2800" dirty="0"/>
              <a:t>functional testing</a:t>
            </a:r>
          </a:p>
          <a:p>
            <a:r>
              <a:rPr lang="en-GB" sz="2800" dirty="0"/>
              <a:t>writing and executing test scripts</a:t>
            </a:r>
          </a:p>
          <a:p>
            <a:r>
              <a:rPr lang="en-GB" sz="2800" dirty="0"/>
              <a:t>running manual and automated tests</a:t>
            </a:r>
          </a:p>
          <a:p>
            <a:r>
              <a:rPr lang="en-GB" sz="2800" dirty="0"/>
              <a:t>testing in different environments </a:t>
            </a:r>
          </a:p>
          <a:p>
            <a:r>
              <a:rPr lang="en-GB" sz="2800" dirty="0"/>
              <a:t>writing bug reports</a:t>
            </a:r>
          </a:p>
          <a:p>
            <a:r>
              <a:rPr lang="en-GB" sz="2800" dirty="0"/>
              <a:t>reviewing documentation</a:t>
            </a:r>
          </a:p>
          <a:p>
            <a:r>
              <a:rPr lang="en-GB" sz="2800" dirty="0"/>
              <a:t>communicating findings to technical and non-technical colleagues</a:t>
            </a:r>
          </a:p>
        </p:txBody>
      </p:sp>
    </p:spTree>
    <p:extLst>
      <p:ext uri="{BB962C8B-B14F-4D97-AF65-F5344CB8AC3E}">
        <p14:creationId xmlns:p14="http://schemas.microsoft.com/office/powerpoint/2010/main" val="19700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release engineer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Prepare, evaluate and maintain tools for supporting process automation for software or hardware product release</a:t>
            </a:r>
          </a:p>
          <a:p>
            <a:r>
              <a:rPr lang="en-GB" sz="2400" dirty="0"/>
              <a:t>Schedule and initiate packaging and build process</a:t>
            </a:r>
          </a:p>
          <a:p>
            <a:r>
              <a:rPr lang="en-GB" sz="2400" dirty="0"/>
              <a:t>Compile and assemble software </a:t>
            </a:r>
          </a:p>
          <a:p>
            <a:r>
              <a:rPr lang="en-GB" sz="2400" dirty="0"/>
              <a:t>Design, manage and execute tools and scripts to develop different versions of products on wide-range operating systems</a:t>
            </a:r>
          </a:p>
          <a:p>
            <a:r>
              <a:rPr lang="en-GB" sz="2400" dirty="0"/>
              <a:t>Correct build errors working with development engineers</a:t>
            </a:r>
          </a:p>
          <a:p>
            <a:r>
              <a:rPr lang="en-GB" sz="2400" dirty="0"/>
              <a:t>Develop and present general releases, service packs, web products and beta products</a:t>
            </a:r>
          </a:p>
          <a:p>
            <a:r>
              <a:rPr lang="en-GB" sz="2400" dirty="0"/>
              <a:t>Develop library of tools for automating manual workflows in development process</a:t>
            </a:r>
          </a:p>
          <a:p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826675805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414</TotalTime>
  <Words>276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WBLPowerPointTheme</vt:lpstr>
      <vt:lpstr> Development roles (2.3)</vt:lpstr>
      <vt:lpstr>Understand software development activities for various roles</vt:lpstr>
      <vt:lpstr>Requirements engineer</vt:lpstr>
      <vt:lpstr>Business analyst</vt:lpstr>
      <vt:lpstr>Software designer</vt:lpstr>
      <vt:lpstr>Software developer</vt:lpstr>
      <vt:lpstr>Software tester</vt:lpstr>
      <vt:lpstr>Software release engineer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Bob Higgie</cp:lastModifiedBy>
  <cp:revision>69</cp:revision>
  <dcterms:created xsi:type="dcterms:W3CDTF">2015-12-09T10:20:43Z</dcterms:created>
  <dcterms:modified xsi:type="dcterms:W3CDTF">2019-12-01T22:13:25Z</dcterms:modified>
</cp:coreProperties>
</file>