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0"/>
  </p:notesMasterIdLst>
  <p:sldIdLst>
    <p:sldId id="288" r:id="rId5"/>
    <p:sldId id="289" r:id="rId6"/>
    <p:sldId id="290" r:id="rId7"/>
    <p:sldId id="318" r:id="rId8"/>
    <p:sldId id="319" r:id="rId9"/>
    <p:sldId id="320" r:id="rId10"/>
    <p:sldId id="321" r:id="rId11"/>
    <p:sldId id="322" r:id="rId12"/>
    <p:sldId id="323" r:id="rId13"/>
    <p:sldId id="324" r:id="rId14"/>
    <p:sldId id="325" r:id="rId15"/>
    <p:sldId id="326" r:id="rId16"/>
    <p:sldId id="328" r:id="rId17"/>
    <p:sldId id="327" r:id="rId18"/>
    <p:sldId id="329" r:id="rId19"/>
    <p:sldId id="330" r:id="rId20"/>
    <p:sldId id="276" r:id="rId21"/>
    <p:sldId id="332" r:id="rId22"/>
    <p:sldId id="292" r:id="rId23"/>
    <p:sldId id="293" r:id="rId24"/>
    <p:sldId id="294" r:id="rId25"/>
    <p:sldId id="295" r:id="rId26"/>
    <p:sldId id="333" r:id="rId27"/>
    <p:sldId id="296" r:id="rId28"/>
    <p:sldId id="297" r:id="rId29"/>
    <p:sldId id="331" r:id="rId30"/>
    <p:sldId id="334" r:id="rId31"/>
    <p:sldId id="335" r:id="rId32"/>
    <p:sldId id="336" r:id="rId33"/>
    <p:sldId id="337" r:id="rId34"/>
    <p:sldId id="338" r:id="rId35"/>
    <p:sldId id="339" r:id="rId36"/>
    <p:sldId id="340" r:id="rId37"/>
    <p:sldId id="341" r:id="rId38"/>
    <p:sldId id="342" r:id="rId3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307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C057D-7D74-48AC-AE81-268C8A9D7207}" v="3" dt="2022-05-10T08:38:05.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2771" autoAdjust="0"/>
  </p:normalViewPr>
  <p:slideViewPr>
    <p:cSldViewPr snapToGrid="0">
      <p:cViewPr varScale="1">
        <p:scale>
          <a:sx n="76" d="100"/>
          <a:sy n="76" d="100"/>
        </p:scale>
        <p:origin x="71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Cracknell" userId="2417584e-6dd1-4d54-906d-e7337ee83fb4" providerId="ADAL" clId="{19C73C0A-8786-498A-82B7-2851FEAF0A32}"/>
    <pc:docChg chg="undo custSel addSld delSld modSld sldOrd">
      <pc:chgData name="Andrew Cracknell" userId="2417584e-6dd1-4d54-906d-e7337ee83fb4" providerId="ADAL" clId="{19C73C0A-8786-498A-82B7-2851FEAF0A32}" dt="2022-05-08T20:21:48.993" v="7705" actId="33524"/>
      <pc:docMkLst>
        <pc:docMk/>
      </pc:docMkLst>
      <pc:sldChg chg="addSp delSp modSp add mod">
        <pc:chgData name="Andrew Cracknell" userId="2417584e-6dd1-4d54-906d-e7337ee83fb4" providerId="ADAL" clId="{19C73C0A-8786-498A-82B7-2851FEAF0A32}" dt="2022-05-05T08:57:43.475" v="5120" actId="478"/>
        <pc:sldMkLst>
          <pc:docMk/>
          <pc:sldMk cId="1852844070" sldId="276"/>
        </pc:sldMkLst>
        <pc:spChg chg="del mod">
          <ac:chgData name="Andrew Cracknell" userId="2417584e-6dd1-4d54-906d-e7337ee83fb4" providerId="ADAL" clId="{19C73C0A-8786-498A-82B7-2851FEAF0A32}" dt="2022-05-05T08:57:39.420" v="5119" actId="478"/>
          <ac:spMkLst>
            <pc:docMk/>
            <pc:sldMk cId="1852844070" sldId="276"/>
            <ac:spMk id="2" creationId="{060CE5A9-E207-48DF-9320-39EECF6CB0BE}"/>
          </ac:spMkLst>
        </pc:spChg>
        <pc:spChg chg="add del mod">
          <ac:chgData name="Andrew Cracknell" userId="2417584e-6dd1-4d54-906d-e7337ee83fb4" providerId="ADAL" clId="{19C73C0A-8786-498A-82B7-2851FEAF0A32}" dt="2022-05-05T08:57:43.475" v="5120" actId="478"/>
          <ac:spMkLst>
            <pc:docMk/>
            <pc:sldMk cId="1852844070" sldId="276"/>
            <ac:spMk id="6" creationId="{81C281FF-2777-40E0-8853-EF42CC414B91}"/>
          </ac:spMkLst>
        </pc:spChg>
      </pc:sldChg>
      <pc:sldChg chg="modSp add del mod">
        <pc:chgData name="Andrew Cracknell" userId="2417584e-6dd1-4d54-906d-e7337ee83fb4" providerId="ADAL" clId="{19C73C0A-8786-498A-82B7-2851FEAF0A32}" dt="2022-04-12T12:11:27.030" v="53" actId="47"/>
        <pc:sldMkLst>
          <pc:docMk/>
          <pc:sldMk cId="1688100621" sldId="288"/>
        </pc:sldMkLst>
        <pc:spChg chg="mod">
          <ac:chgData name="Andrew Cracknell" userId="2417584e-6dd1-4d54-906d-e7337ee83fb4" providerId="ADAL" clId="{19C73C0A-8786-498A-82B7-2851FEAF0A32}" dt="2022-04-12T12:10:19.365" v="1" actId="20577"/>
          <ac:spMkLst>
            <pc:docMk/>
            <pc:sldMk cId="1688100621" sldId="288"/>
            <ac:spMk id="6" creationId="{D05C1695-5985-BC40-9B0C-2C93B4287676}"/>
          </ac:spMkLst>
        </pc:spChg>
      </pc:sldChg>
      <pc:sldChg chg="add del">
        <pc:chgData name="Andrew Cracknell" userId="2417584e-6dd1-4d54-906d-e7337ee83fb4" providerId="ADAL" clId="{19C73C0A-8786-498A-82B7-2851FEAF0A32}" dt="2022-04-12T12:11:27.387" v="54" actId="47"/>
        <pc:sldMkLst>
          <pc:docMk/>
          <pc:sldMk cId="2931380417" sldId="289"/>
        </pc:sldMkLst>
      </pc:sldChg>
      <pc:sldChg chg="addSp delSp modSp add del mod modNotesTx">
        <pc:chgData name="Andrew Cracknell" userId="2417584e-6dd1-4d54-906d-e7337ee83fb4" providerId="ADAL" clId="{19C73C0A-8786-498A-82B7-2851FEAF0A32}" dt="2022-04-12T13:33:15.382" v="2100" actId="1036"/>
        <pc:sldMkLst>
          <pc:docMk/>
          <pc:sldMk cId="1319781288" sldId="290"/>
        </pc:sldMkLst>
        <pc:spChg chg="mod">
          <ac:chgData name="Andrew Cracknell" userId="2417584e-6dd1-4d54-906d-e7337ee83fb4" providerId="ADAL" clId="{19C73C0A-8786-498A-82B7-2851FEAF0A32}" dt="2022-04-12T12:11:09.954" v="22" actId="20577"/>
          <ac:spMkLst>
            <pc:docMk/>
            <pc:sldMk cId="1319781288" sldId="290"/>
            <ac:spMk id="3" creationId="{92165262-BB80-4D1F-AEEF-C57BF33CACFC}"/>
          </ac:spMkLst>
        </pc:spChg>
        <pc:spChg chg="mod">
          <ac:chgData name="Andrew Cracknell" userId="2417584e-6dd1-4d54-906d-e7337ee83fb4" providerId="ADAL" clId="{19C73C0A-8786-498A-82B7-2851FEAF0A32}" dt="2022-04-12T12:11:06.668" v="21" actId="20577"/>
          <ac:spMkLst>
            <pc:docMk/>
            <pc:sldMk cId="1319781288" sldId="290"/>
            <ac:spMk id="4" creationId="{BDC7FB3E-52A0-4930-8E24-B1EF5D220B18}"/>
          </ac:spMkLst>
        </pc:spChg>
        <pc:spChg chg="add del mod">
          <ac:chgData name="Andrew Cracknell" userId="2417584e-6dd1-4d54-906d-e7337ee83fb4" providerId="ADAL" clId="{19C73C0A-8786-498A-82B7-2851FEAF0A32}" dt="2022-04-12T12:14:35.008" v="83"/>
          <ac:spMkLst>
            <pc:docMk/>
            <pc:sldMk cId="1319781288" sldId="290"/>
            <ac:spMk id="5" creationId="{E891715F-7D00-4B91-BF94-ECD582F04E5E}"/>
          </ac:spMkLst>
        </pc:spChg>
        <pc:spChg chg="add mod">
          <ac:chgData name="Andrew Cracknell" userId="2417584e-6dd1-4d54-906d-e7337ee83fb4" providerId="ADAL" clId="{19C73C0A-8786-498A-82B7-2851FEAF0A32}" dt="2022-04-12T12:18:21.118" v="188"/>
          <ac:spMkLst>
            <pc:docMk/>
            <pc:sldMk cId="1319781288" sldId="290"/>
            <ac:spMk id="6" creationId="{E6BF1440-B648-4F58-A949-1207FB02D7A8}"/>
          </ac:spMkLst>
        </pc:spChg>
        <pc:picChg chg="add mod">
          <ac:chgData name="Andrew Cracknell" userId="2417584e-6dd1-4d54-906d-e7337ee83fb4" providerId="ADAL" clId="{19C73C0A-8786-498A-82B7-2851FEAF0A32}" dt="2022-04-12T13:33:15.382" v="2100" actId="1036"/>
          <ac:picMkLst>
            <pc:docMk/>
            <pc:sldMk cId="1319781288" sldId="290"/>
            <ac:picMk id="1026" creationId="{C5C3CE8A-3D15-407F-A39D-AAAF6E3A118C}"/>
          </ac:picMkLst>
        </pc:picChg>
      </pc:sldChg>
      <pc:sldChg chg="del">
        <pc:chgData name="Andrew Cracknell" userId="2417584e-6dd1-4d54-906d-e7337ee83fb4" providerId="ADAL" clId="{19C73C0A-8786-498A-82B7-2851FEAF0A32}" dt="2022-04-12T12:11:23.265" v="25" actId="47"/>
        <pc:sldMkLst>
          <pc:docMk/>
          <pc:sldMk cId="1648737332" sldId="291"/>
        </pc:sldMkLst>
      </pc:sldChg>
      <pc:sldChg chg="del">
        <pc:chgData name="Andrew Cracknell" userId="2417584e-6dd1-4d54-906d-e7337ee83fb4" providerId="ADAL" clId="{19C73C0A-8786-498A-82B7-2851FEAF0A32}" dt="2022-04-12T12:11:23.397" v="26" actId="47"/>
        <pc:sldMkLst>
          <pc:docMk/>
          <pc:sldMk cId="3304074143" sldId="292"/>
        </pc:sldMkLst>
      </pc:sldChg>
      <pc:sldChg chg="add">
        <pc:chgData name="Andrew Cracknell" userId="2417584e-6dd1-4d54-906d-e7337ee83fb4" providerId="ADAL" clId="{19C73C0A-8786-498A-82B7-2851FEAF0A32}" dt="2022-05-05T08:57:22.697" v="5117"/>
        <pc:sldMkLst>
          <pc:docMk/>
          <pc:sldMk cId="3333891157" sldId="292"/>
        </pc:sldMkLst>
      </pc:sldChg>
      <pc:sldChg chg="del">
        <pc:chgData name="Andrew Cracknell" userId="2417584e-6dd1-4d54-906d-e7337ee83fb4" providerId="ADAL" clId="{19C73C0A-8786-498A-82B7-2851FEAF0A32}" dt="2022-04-12T12:11:23.679" v="27" actId="47"/>
        <pc:sldMkLst>
          <pc:docMk/>
          <pc:sldMk cId="2940986230" sldId="293"/>
        </pc:sldMkLst>
      </pc:sldChg>
      <pc:sldChg chg="add">
        <pc:chgData name="Andrew Cracknell" userId="2417584e-6dd1-4d54-906d-e7337ee83fb4" providerId="ADAL" clId="{19C73C0A-8786-498A-82B7-2851FEAF0A32}" dt="2022-05-05T08:57:22.697" v="5117"/>
        <pc:sldMkLst>
          <pc:docMk/>
          <pc:sldMk cId="4028884485" sldId="293"/>
        </pc:sldMkLst>
      </pc:sldChg>
      <pc:sldChg chg="add">
        <pc:chgData name="Andrew Cracknell" userId="2417584e-6dd1-4d54-906d-e7337ee83fb4" providerId="ADAL" clId="{19C73C0A-8786-498A-82B7-2851FEAF0A32}" dt="2022-05-05T08:57:22.697" v="5117"/>
        <pc:sldMkLst>
          <pc:docMk/>
          <pc:sldMk cId="4227875709" sldId="294"/>
        </pc:sldMkLst>
      </pc:sldChg>
      <pc:sldChg chg="add">
        <pc:chgData name="Andrew Cracknell" userId="2417584e-6dd1-4d54-906d-e7337ee83fb4" providerId="ADAL" clId="{19C73C0A-8786-498A-82B7-2851FEAF0A32}" dt="2022-05-05T08:57:22.697" v="5117"/>
        <pc:sldMkLst>
          <pc:docMk/>
          <pc:sldMk cId="44406034" sldId="295"/>
        </pc:sldMkLst>
      </pc:sldChg>
      <pc:sldChg chg="del">
        <pc:chgData name="Andrew Cracknell" userId="2417584e-6dd1-4d54-906d-e7337ee83fb4" providerId="ADAL" clId="{19C73C0A-8786-498A-82B7-2851FEAF0A32}" dt="2022-04-12T12:11:24.886" v="33" actId="47"/>
        <pc:sldMkLst>
          <pc:docMk/>
          <pc:sldMk cId="3999748220" sldId="295"/>
        </pc:sldMkLst>
      </pc:sldChg>
      <pc:sldChg chg="add">
        <pc:chgData name="Andrew Cracknell" userId="2417584e-6dd1-4d54-906d-e7337ee83fb4" providerId="ADAL" clId="{19C73C0A-8786-498A-82B7-2851FEAF0A32}" dt="2022-05-05T08:57:22.697" v="5117"/>
        <pc:sldMkLst>
          <pc:docMk/>
          <pc:sldMk cId="3505048500" sldId="296"/>
        </pc:sldMkLst>
      </pc:sldChg>
      <pc:sldChg chg="del">
        <pc:chgData name="Andrew Cracknell" userId="2417584e-6dd1-4d54-906d-e7337ee83fb4" providerId="ADAL" clId="{19C73C0A-8786-498A-82B7-2851FEAF0A32}" dt="2022-04-12T12:11:24.918" v="34" actId="47"/>
        <pc:sldMkLst>
          <pc:docMk/>
          <pc:sldMk cId="4115843708" sldId="296"/>
        </pc:sldMkLst>
      </pc:sldChg>
      <pc:sldChg chg="del">
        <pc:chgData name="Andrew Cracknell" userId="2417584e-6dd1-4d54-906d-e7337ee83fb4" providerId="ADAL" clId="{19C73C0A-8786-498A-82B7-2851FEAF0A32}" dt="2022-04-12T12:11:23.726" v="28" actId="47"/>
        <pc:sldMkLst>
          <pc:docMk/>
          <pc:sldMk cId="2309380060" sldId="297"/>
        </pc:sldMkLst>
      </pc:sldChg>
      <pc:sldChg chg="add">
        <pc:chgData name="Andrew Cracknell" userId="2417584e-6dd1-4d54-906d-e7337ee83fb4" providerId="ADAL" clId="{19C73C0A-8786-498A-82B7-2851FEAF0A32}" dt="2022-05-05T08:57:22.697" v="5117"/>
        <pc:sldMkLst>
          <pc:docMk/>
          <pc:sldMk cId="3422551347" sldId="297"/>
        </pc:sldMkLst>
      </pc:sldChg>
      <pc:sldChg chg="del">
        <pc:chgData name="Andrew Cracknell" userId="2417584e-6dd1-4d54-906d-e7337ee83fb4" providerId="ADAL" clId="{19C73C0A-8786-498A-82B7-2851FEAF0A32}" dt="2022-04-12T12:11:23.914" v="29" actId="47"/>
        <pc:sldMkLst>
          <pc:docMk/>
          <pc:sldMk cId="714774173" sldId="298"/>
        </pc:sldMkLst>
      </pc:sldChg>
      <pc:sldChg chg="del">
        <pc:chgData name="Andrew Cracknell" userId="2417584e-6dd1-4d54-906d-e7337ee83fb4" providerId="ADAL" clId="{19C73C0A-8786-498A-82B7-2851FEAF0A32}" dt="2022-04-12T12:11:24.102" v="30" actId="47"/>
        <pc:sldMkLst>
          <pc:docMk/>
          <pc:sldMk cId="3949278624" sldId="299"/>
        </pc:sldMkLst>
      </pc:sldChg>
      <pc:sldChg chg="del">
        <pc:chgData name="Andrew Cracknell" userId="2417584e-6dd1-4d54-906d-e7337ee83fb4" providerId="ADAL" clId="{19C73C0A-8786-498A-82B7-2851FEAF0A32}" dt="2022-04-12T12:11:25.185" v="42" actId="47"/>
        <pc:sldMkLst>
          <pc:docMk/>
          <pc:sldMk cId="2199644650" sldId="300"/>
        </pc:sldMkLst>
      </pc:sldChg>
      <pc:sldChg chg="del">
        <pc:chgData name="Andrew Cracknell" userId="2417584e-6dd1-4d54-906d-e7337ee83fb4" providerId="ADAL" clId="{19C73C0A-8786-498A-82B7-2851FEAF0A32}" dt="2022-04-12T12:11:24.221" v="31" actId="47"/>
        <pc:sldMkLst>
          <pc:docMk/>
          <pc:sldMk cId="1529321143" sldId="301"/>
        </pc:sldMkLst>
      </pc:sldChg>
      <pc:sldChg chg="del">
        <pc:chgData name="Andrew Cracknell" userId="2417584e-6dd1-4d54-906d-e7337ee83fb4" providerId="ADAL" clId="{19C73C0A-8786-498A-82B7-2851FEAF0A32}" dt="2022-04-12T12:11:24.949" v="35" actId="47"/>
        <pc:sldMkLst>
          <pc:docMk/>
          <pc:sldMk cId="82169534" sldId="302"/>
        </pc:sldMkLst>
      </pc:sldChg>
      <pc:sldChg chg="del">
        <pc:chgData name="Andrew Cracknell" userId="2417584e-6dd1-4d54-906d-e7337ee83fb4" providerId="ADAL" clId="{19C73C0A-8786-498A-82B7-2851FEAF0A32}" dt="2022-04-12T12:11:24.965" v="36" actId="47"/>
        <pc:sldMkLst>
          <pc:docMk/>
          <pc:sldMk cId="3518791438" sldId="303"/>
        </pc:sldMkLst>
      </pc:sldChg>
      <pc:sldChg chg="del">
        <pc:chgData name="Andrew Cracknell" userId="2417584e-6dd1-4d54-906d-e7337ee83fb4" providerId="ADAL" clId="{19C73C0A-8786-498A-82B7-2851FEAF0A32}" dt="2022-04-12T12:11:24.981" v="37" actId="47"/>
        <pc:sldMkLst>
          <pc:docMk/>
          <pc:sldMk cId="2188688363" sldId="304"/>
        </pc:sldMkLst>
      </pc:sldChg>
      <pc:sldChg chg="del">
        <pc:chgData name="Andrew Cracknell" userId="2417584e-6dd1-4d54-906d-e7337ee83fb4" providerId="ADAL" clId="{19C73C0A-8786-498A-82B7-2851FEAF0A32}" dt="2022-04-12T12:11:25.091" v="40" actId="47"/>
        <pc:sldMkLst>
          <pc:docMk/>
          <pc:sldMk cId="548519309" sldId="305"/>
        </pc:sldMkLst>
      </pc:sldChg>
      <pc:sldChg chg="del">
        <pc:chgData name="Andrew Cracknell" userId="2417584e-6dd1-4d54-906d-e7337ee83fb4" providerId="ADAL" clId="{19C73C0A-8786-498A-82B7-2851FEAF0A32}" dt="2022-04-12T12:11:25.059" v="39" actId="47"/>
        <pc:sldMkLst>
          <pc:docMk/>
          <pc:sldMk cId="3819214389" sldId="306"/>
        </pc:sldMkLst>
      </pc:sldChg>
      <pc:sldChg chg="del">
        <pc:chgData name="Andrew Cracknell" userId="2417584e-6dd1-4d54-906d-e7337ee83fb4" providerId="ADAL" clId="{19C73C0A-8786-498A-82B7-2851FEAF0A32}" dt="2022-04-12T12:11:25.156" v="41" actId="47"/>
        <pc:sldMkLst>
          <pc:docMk/>
          <pc:sldMk cId="2682405468" sldId="307"/>
        </pc:sldMkLst>
      </pc:sldChg>
      <pc:sldChg chg="del">
        <pc:chgData name="Andrew Cracknell" userId="2417584e-6dd1-4d54-906d-e7337ee83fb4" providerId="ADAL" clId="{19C73C0A-8786-498A-82B7-2851FEAF0A32}" dt="2022-04-12T12:11:25.214" v="43" actId="47"/>
        <pc:sldMkLst>
          <pc:docMk/>
          <pc:sldMk cId="2263779144" sldId="308"/>
        </pc:sldMkLst>
      </pc:sldChg>
      <pc:sldChg chg="del">
        <pc:chgData name="Andrew Cracknell" userId="2417584e-6dd1-4d54-906d-e7337ee83fb4" providerId="ADAL" clId="{19C73C0A-8786-498A-82B7-2851FEAF0A32}" dt="2022-04-12T12:11:25.044" v="38" actId="47"/>
        <pc:sldMkLst>
          <pc:docMk/>
          <pc:sldMk cId="4221973033" sldId="309"/>
        </pc:sldMkLst>
      </pc:sldChg>
      <pc:sldChg chg="del">
        <pc:chgData name="Andrew Cracknell" userId="2417584e-6dd1-4d54-906d-e7337ee83fb4" providerId="ADAL" clId="{19C73C0A-8786-498A-82B7-2851FEAF0A32}" dt="2022-04-12T12:11:24.400" v="32" actId="47"/>
        <pc:sldMkLst>
          <pc:docMk/>
          <pc:sldMk cId="2228912264" sldId="310"/>
        </pc:sldMkLst>
      </pc:sldChg>
      <pc:sldChg chg="del">
        <pc:chgData name="Andrew Cracknell" userId="2417584e-6dd1-4d54-906d-e7337ee83fb4" providerId="ADAL" clId="{19C73C0A-8786-498A-82B7-2851FEAF0A32}" dt="2022-04-12T12:11:23.045" v="24" actId="47"/>
        <pc:sldMkLst>
          <pc:docMk/>
          <pc:sldMk cId="1599773483" sldId="311"/>
        </pc:sldMkLst>
      </pc:sldChg>
      <pc:sldChg chg="del">
        <pc:chgData name="Andrew Cracknell" userId="2417584e-6dd1-4d54-906d-e7337ee83fb4" providerId="ADAL" clId="{19C73C0A-8786-498A-82B7-2851FEAF0A32}" dt="2022-04-12T12:11:25.243" v="44" actId="47"/>
        <pc:sldMkLst>
          <pc:docMk/>
          <pc:sldMk cId="3500328028" sldId="312"/>
        </pc:sldMkLst>
      </pc:sldChg>
      <pc:sldChg chg="del">
        <pc:chgData name="Andrew Cracknell" userId="2417584e-6dd1-4d54-906d-e7337ee83fb4" providerId="ADAL" clId="{19C73C0A-8786-498A-82B7-2851FEAF0A32}" dt="2022-04-12T12:11:25.288" v="45" actId="47"/>
        <pc:sldMkLst>
          <pc:docMk/>
          <pc:sldMk cId="2930541463" sldId="313"/>
        </pc:sldMkLst>
      </pc:sldChg>
      <pc:sldChg chg="del">
        <pc:chgData name="Andrew Cracknell" userId="2417584e-6dd1-4d54-906d-e7337ee83fb4" providerId="ADAL" clId="{19C73C0A-8786-498A-82B7-2851FEAF0A32}" dt="2022-04-12T12:11:25.318" v="46" actId="47"/>
        <pc:sldMkLst>
          <pc:docMk/>
          <pc:sldMk cId="1940835973" sldId="314"/>
        </pc:sldMkLst>
      </pc:sldChg>
      <pc:sldChg chg="del">
        <pc:chgData name="Andrew Cracknell" userId="2417584e-6dd1-4d54-906d-e7337ee83fb4" providerId="ADAL" clId="{19C73C0A-8786-498A-82B7-2851FEAF0A32}" dt="2022-04-12T12:11:25.347" v="47" actId="47"/>
        <pc:sldMkLst>
          <pc:docMk/>
          <pc:sldMk cId="2499326400" sldId="315"/>
        </pc:sldMkLst>
      </pc:sldChg>
      <pc:sldChg chg="del">
        <pc:chgData name="Andrew Cracknell" userId="2417584e-6dd1-4d54-906d-e7337ee83fb4" providerId="ADAL" clId="{19C73C0A-8786-498A-82B7-2851FEAF0A32}" dt="2022-04-12T12:11:25.408" v="48" actId="47"/>
        <pc:sldMkLst>
          <pc:docMk/>
          <pc:sldMk cId="1056008751" sldId="316"/>
        </pc:sldMkLst>
      </pc:sldChg>
      <pc:sldChg chg="add del">
        <pc:chgData name="Andrew Cracknell" userId="2417584e-6dd1-4d54-906d-e7337ee83fb4" providerId="ADAL" clId="{19C73C0A-8786-498A-82B7-2851FEAF0A32}" dt="2022-04-12T13:34:29.459" v="2101" actId="47"/>
        <pc:sldMkLst>
          <pc:docMk/>
          <pc:sldMk cId="2776668004" sldId="317"/>
        </pc:sldMkLst>
      </pc:sldChg>
      <pc:sldChg chg="addSp modSp new mod">
        <pc:chgData name="Andrew Cracknell" userId="2417584e-6dd1-4d54-906d-e7337ee83fb4" providerId="ADAL" clId="{19C73C0A-8786-498A-82B7-2851FEAF0A32}" dt="2022-04-12T12:32:34.793" v="912" actId="20577"/>
        <pc:sldMkLst>
          <pc:docMk/>
          <pc:sldMk cId="2860024841" sldId="318"/>
        </pc:sldMkLst>
        <pc:spChg chg="mod">
          <ac:chgData name="Andrew Cracknell" userId="2417584e-6dd1-4d54-906d-e7337ee83fb4" providerId="ADAL" clId="{19C73C0A-8786-498A-82B7-2851FEAF0A32}" dt="2022-04-12T12:32:34.793" v="912" actId="20577"/>
          <ac:spMkLst>
            <pc:docMk/>
            <pc:sldMk cId="2860024841" sldId="318"/>
            <ac:spMk id="2" creationId="{9D387D75-CCDD-4F26-BDB5-4ED25AF6209F}"/>
          </ac:spMkLst>
        </pc:spChg>
        <pc:spChg chg="add mod">
          <ac:chgData name="Andrew Cracknell" userId="2417584e-6dd1-4d54-906d-e7337ee83fb4" providerId="ADAL" clId="{19C73C0A-8786-498A-82B7-2851FEAF0A32}" dt="2022-04-12T12:21:41.102" v="251"/>
          <ac:spMkLst>
            <pc:docMk/>
            <pc:sldMk cId="2860024841" sldId="318"/>
            <ac:spMk id="3" creationId="{8BD6889B-29FA-48E5-BE13-B324097FDD25}"/>
          </ac:spMkLst>
        </pc:spChg>
      </pc:sldChg>
      <pc:sldChg chg="addSp modSp new mod modNotesTx">
        <pc:chgData name="Andrew Cracknell" userId="2417584e-6dd1-4d54-906d-e7337ee83fb4" providerId="ADAL" clId="{19C73C0A-8786-498A-82B7-2851FEAF0A32}" dt="2022-04-12T13:10:59.825" v="1778" actId="20577"/>
        <pc:sldMkLst>
          <pc:docMk/>
          <pc:sldMk cId="2629396134" sldId="319"/>
        </pc:sldMkLst>
        <pc:spChg chg="mod">
          <ac:chgData name="Andrew Cracknell" userId="2417584e-6dd1-4d54-906d-e7337ee83fb4" providerId="ADAL" clId="{19C73C0A-8786-498A-82B7-2851FEAF0A32}" dt="2022-04-12T12:56:10.666" v="1252" actId="20577"/>
          <ac:spMkLst>
            <pc:docMk/>
            <pc:sldMk cId="2629396134" sldId="319"/>
            <ac:spMk id="2" creationId="{FCB3D4C5-07A4-4570-BD75-87BBDB668729}"/>
          </ac:spMkLst>
        </pc:spChg>
        <pc:spChg chg="add mod">
          <ac:chgData name="Andrew Cracknell" userId="2417584e-6dd1-4d54-906d-e7337ee83fb4" providerId="ADAL" clId="{19C73C0A-8786-498A-82B7-2851FEAF0A32}" dt="2022-04-12T12:37:14.089" v="930" actId="20577"/>
          <ac:spMkLst>
            <pc:docMk/>
            <pc:sldMk cId="2629396134" sldId="319"/>
            <ac:spMk id="3" creationId="{8ACFF9F3-979E-4F8F-8524-5B2A73C55CA9}"/>
          </ac:spMkLst>
        </pc:spChg>
      </pc:sldChg>
      <pc:sldChg chg="addSp modSp new mod">
        <pc:chgData name="Andrew Cracknell" userId="2417584e-6dd1-4d54-906d-e7337ee83fb4" providerId="ADAL" clId="{19C73C0A-8786-498A-82B7-2851FEAF0A32}" dt="2022-04-12T13:35:33.760" v="2103"/>
        <pc:sldMkLst>
          <pc:docMk/>
          <pc:sldMk cId="3164746296" sldId="320"/>
        </pc:sldMkLst>
        <pc:spChg chg="mod">
          <ac:chgData name="Andrew Cracknell" userId="2417584e-6dd1-4d54-906d-e7337ee83fb4" providerId="ADAL" clId="{19C73C0A-8786-498A-82B7-2851FEAF0A32}" dt="2022-04-12T13:17:22.974" v="2064" actId="20577"/>
          <ac:spMkLst>
            <pc:docMk/>
            <pc:sldMk cId="3164746296" sldId="320"/>
            <ac:spMk id="2" creationId="{98DDAF93-DF44-44AA-B510-5A01312B8C81}"/>
          </ac:spMkLst>
        </pc:spChg>
        <pc:spChg chg="add mod">
          <ac:chgData name="Andrew Cracknell" userId="2417584e-6dd1-4d54-906d-e7337ee83fb4" providerId="ADAL" clId="{19C73C0A-8786-498A-82B7-2851FEAF0A32}" dt="2022-04-12T12:56:46.190" v="1264" actId="20577"/>
          <ac:spMkLst>
            <pc:docMk/>
            <pc:sldMk cId="3164746296" sldId="320"/>
            <ac:spMk id="3" creationId="{393D0297-9464-4CB6-AA10-52499FC9B236}"/>
          </ac:spMkLst>
        </pc:spChg>
        <pc:spChg chg="add mod">
          <ac:chgData name="Andrew Cracknell" userId="2417584e-6dd1-4d54-906d-e7337ee83fb4" providerId="ADAL" clId="{19C73C0A-8786-498A-82B7-2851FEAF0A32}" dt="2022-04-12T13:35:33.760" v="2103"/>
          <ac:spMkLst>
            <pc:docMk/>
            <pc:sldMk cId="3164746296" sldId="320"/>
            <ac:spMk id="4" creationId="{0393EE43-86D4-4DB7-8723-1B43E6279496}"/>
          </ac:spMkLst>
        </pc:spChg>
      </pc:sldChg>
      <pc:sldChg chg="addSp modSp new mod">
        <pc:chgData name="Andrew Cracknell" userId="2417584e-6dd1-4d54-906d-e7337ee83fb4" providerId="ADAL" clId="{19C73C0A-8786-498A-82B7-2851FEAF0A32}" dt="2022-04-13T14:51:00.498" v="2279"/>
        <pc:sldMkLst>
          <pc:docMk/>
          <pc:sldMk cId="1918081225" sldId="321"/>
        </pc:sldMkLst>
        <pc:spChg chg="mod">
          <ac:chgData name="Andrew Cracknell" userId="2417584e-6dd1-4d54-906d-e7337ee83fb4" providerId="ADAL" clId="{19C73C0A-8786-498A-82B7-2851FEAF0A32}" dt="2022-04-13T14:51:00.498" v="2279"/>
          <ac:spMkLst>
            <pc:docMk/>
            <pc:sldMk cId="1918081225" sldId="321"/>
            <ac:spMk id="2" creationId="{3C8C5464-C996-4150-886B-46A78B993BB9}"/>
          </ac:spMkLst>
        </pc:spChg>
        <pc:spChg chg="add mod">
          <ac:chgData name="Andrew Cracknell" userId="2417584e-6dd1-4d54-906d-e7337ee83fb4" providerId="ADAL" clId="{19C73C0A-8786-498A-82B7-2851FEAF0A32}" dt="2022-04-13T13:03:58.016" v="2186" actId="6549"/>
          <ac:spMkLst>
            <pc:docMk/>
            <pc:sldMk cId="1918081225" sldId="321"/>
            <ac:spMk id="3" creationId="{2EAD6E94-ED1F-4669-B410-7504FCC54598}"/>
          </ac:spMkLst>
        </pc:spChg>
      </pc:sldChg>
      <pc:sldChg chg="addSp modSp new mod">
        <pc:chgData name="Andrew Cracknell" userId="2417584e-6dd1-4d54-906d-e7337ee83fb4" providerId="ADAL" clId="{19C73C0A-8786-498A-82B7-2851FEAF0A32}" dt="2022-04-14T09:58:50.917" v="2641" actId="20577"/>
        <pc:sldMkLst>
          <pc:docMk/>
          <pc:sldMk cId="1549622982" sldId="322"/>
        </pc:sldMkLst>
        <pc:spChg chg="mod">
          <ac:chgData name="Andrew Cracknell" userId="2417584e-6dd1-4d54-906d-e7337ee83fb4" providerId="ADAL" clId="{19C73C0A-8786-498A-82B7-2851FEAF0A32}" dt="2022-04-14T09:58:50.917" v="2641" actId="20577"/>
          <ac:spMkLst>
            <pc:docMk/>
            <pc:sldMk cId="1549622982" sldId="322"/>
            <ac:spMk id="2" creationId="{A1EAE86E-3ACD-48CF-BA62-F150B5B37B81}"/>
          </ac:spMkLst>
        </pc:spChg>
        <pc:spChg chg="add mod">
          <ac:chgData name="Andrew Cracknell" userId="2417584e-6dd1-4d54-906d-e7337ee83fb4" providerId="ADAL" clId="{19C73C0A-8786-498A-82B7-2851FEAF0A32}" dt="2022-04-13T14:51:22.517" v="2281"/>
          <ac:spMkLst>
            <pc:docMk/>
            <pc:sldMk cId="1549622982" sldId="322"/>
            <ac:spMk id="3" creationId="{33F81833-B065-455F-88BB-C6B28E214782}"/>
          </ac:spMkLst>
        </pc:spChg>
      </pc:sldChg>
      <pc:sldChg chg="addSp delSp modSp new mod modNotesTx">
        <pc:chgData name="Andrew Cracknell" userId="2417584e-6dd1-4d54-906d-e7337ee83fb4" providerId="ADAL" clId="{19C73C0A-8786-498A-82B7-2851FEAF0A32}" dt="2022-04-14T10:57:07.994" v="3318" actId="33524"/>
        <pc:sldMkLst>
          <pc:docMk/>
          <pc:sldMk cId="1149166507" sldId="323"/>
        </pc:sldMkLst>
        <pc:spChg chg="mod">
          <ac:chgData name="Andrew Cracknell" userId="2417584e-6dd1-4d54-906d-e7337ee83fb4" providerId="ADAL" clId="{19C73C0A-8786-498A-82B7-2851FEAF0A32}" dt="2022-04-14T10:39:15.604" v="3211" actId="1076"/>
          <ac:spMkLst>
            <pc:docMk/>
            <pc:sldMk cId="1149166507" sldId="323"/>
            <ac:spMk id="2" creationId="{64DF5537-E097-47FE-82F0-3E4D6EE74957}"/>
          </ac:spMkLst>
        </pc:spChg>
        <pc:spChg chg="add mod">
          <ac:chgData name="Andrew Cracknell" userId="2417584e-6dd1-4d54-906d-e7337ee83fb4" providerId="ADAL" clId="{19C73C0A-8786-498A-82B7-2851FEAF0A32}" dt="2022-04-14T10:08:29.934" v="2723" actId="20577"/>
          <ac:spMkLst>
            <pc:docMk/>
            <pc:sldMk cId="1149166507" sldId="323"/>
            <ac:spMk id="3" creationId="{08A2DD58-CA43-424A-A8E6-42F385727D5E}"/>
          </ac:spMkLst>
        </pc:spChg>
        <pc:spChg chg="add mod">
          <ac:chgData name="Andrew Cracknell" userId="2417584e-6dd1-4d54-906d-e7337ee83fb4" providerId="ADAL" clId="{19C73C0A-8786-498A-82B7-2851FEAF0A32}" dt="2022-04-14T10:23:31.855" v="2938" actId="1076"/>
          <ac:spMkLst>
            <pc:docMk/>
            <pc:sldMk cId="1149166507" sldId="323"/>
            <ac:spMk id="4" creationId="{4B961C34-009E-406E-995B-BAC9E23396CF}"/>
          </ac:spMkLst>
        </pc:spChg>
        <pc:spChg chg="add mod">
          <ac:chgData name="Andrew Cracknell" userId="2417584e-6dd1-4d54-906d-e7337ee83fb4" providerId="ADAL" clId="{19C73C0A-8786-498A-82B7-2851FEAF0A32}" dt="2022-04-14T10:23:26.191" v="2936" actId="1076"/>
          <ac:spMkLst>
            <pc:docMk/>
            <pc:sldMk cId="1149166507" sldId="323"/>
            <ac:spMk id="5" creationId="{F89AF1E7-B810-4DA4-BA28-36C79CEB7B0C}"/>
          </ac:spMkLst>
        </pc:spChg>
        <pc:spChg chg="add mod">
          <ac:chgData name="Andrew Cracknell" userId="2417584e-6dd1-4d54-906d-e7337ee83fb4" providerId="ADAL" clId="{19C73C0A-8786-498A-82B7-2851FEAF0A32}" dt="2022-04-14T10:38:17.056" v="3138" actId="1076"/>
          <ac:spMkLst>
            <pc:docMk/>
            <pc:sldMk cId="1149166507" sldId="323"/>
            <ac:spMk id="6" creationId="{C7BFCC03-EF59-4EA2-AE70-30E4397A45A6}"/>
          </ac:spMkLst>
        </pc:spChg>
        <pc:spChg chg="add mod">
          <ac:chgData name="Andrew Cracknell" userId="2417584e-6dd1-4d54-906d-e7337ee83fb4" providerId="ADAL" clId="{19C73C0A-8786-498A-82B7-2851FEAF0A32}" dt="2022-04-14T10:25:20.690" v="2978" actId="1076"/>
          <ac:spMkLst>
            <pc:docMk/>
            <pc:sldMk cId="1149166507" sldId="323"/>
            <ac:spMk id="7" creationId="{3C406ED2-DC3F-4219-B3BD-8A7A1B41998A}"/>
          </ac:spMkLst>
        </pc:spChg>
        <pc:spChg chg="add del mod">
          <ac:chgData name="Andrew Cracknell" userId="2417584e-6dd1-4d54-906d-e7337ee83fb4" providerId="ADAL" clId="{19C73C0A-8786-498A-82B7-2851FEAF0A32}" dt="2022-04-14T10:33:24.167" v="2980"/>
          <ac:spMkLst>
            <pc:docMk/>
            <pc:sldMk cId="1149166507" sldId="323"/>
            <ac:spMk id="8" creationId="{B4055414-4651-4EF1-99F4-2F00FDA34F68}"/>
          </ac:spMkLst>
        </pc:spChg>
        <pc:spChg chg="add mod">
          <ac:chgData name="Andrew Cracknell" userId="2417584e-6dd1-4d54-906d-e7337ee83fb4" providerId="ADAL" clId="{19C73C0A-8786-498A-82B7-2851FEAF0A32}" dt="2022-04-14T10:35:21.920" v="3044" actId="1076"/>
          <ac:spMkLst>
            <pc:docMk/>
            <pc:sldMk cId="1149166507" sldId="323"/>
            <ac:spMk id="9" creationId="{1D7B4385-7E83-4117-956C-424172A868EB}"/>
          </ac:spMkLst>
        </pc:spChg>
        <pc:spChg chg="add mod">
          <ac:chgData name="Andrew Cracknell" userId="2417584e-6dd1-4d54-906d-e7337ee83fb4" providerId="ADAL" clId="{19C73C0A-8786-498A-82B7-2851FEAF0A32}" dt="2022-04-14T10:37:19.458" v="3133" actId="1076"/>
          <ac:spMkLst>
            <pc:docMk/>
            <pc:sldMk cId="1149166507" sldId="323"/>
            <ac:spMk id="10" creationId="{24147B8D-A445-42C3-BF05-4520A7B07D85}"/>
          </ac:spMkLst>
        </pc:spChg>
        <pc:spChg chg="add mod">
          <ac:chgData name="Andrew Cracknell" userId="2417584e-6dd1-4d54-906d-e7337ee83fb4" providerId="ADAL" clId="{19C73C0A-8786-498A-82B7-2851FEAF0A32}" dt="2022-04-14T10:37:27.298" v="3135" actId="1076"/>
          <ac:spMkLst>
            <pc:docMk/>
            <pc:sldMk cId="1149166507" sldId="323"/>
            <ac:spMk id="11" creationId="{9EDD23D3-CA75-43C4-B8CB-DC988EF03207}"/>
          </ac:spMkLst>
        </pc:spChg>
        <pc:spChg chg="add mod">
          <ac:chgData name="Andrew Cracknell" userId="2417584e-6dd1-4d54-906d-e7337ee83fb4" providerId="ADAL" clId="{19C73C0A-8786-498A-82B7-2851FEAF0A32}" dt="2022-04-14T10:35:07.727" v="3023" actId="20577"/>
          <ac:spMkLst>
            <pc:docMk/>
            <pc:sldMk cId="1149166507" sldId="323"/>
            <ac:spMk id="12" creationId="{9FA25E4F-E822-43F7-844D-5F08F557D88F}"/>
          </ac:spMkLst>
        </pc:spChg>
        <pc:spChg chg="add mod">
          <ac:chgData name="Andrew Cracknell" userId="2417584e-6dd1-4d54-906d-e7337ee83fb4" providerId="ADAL" clId="{19C73C0A-8786-498A-82B7-2851FEAF0A32}" dt="2022-04-14T10:36:31.500" v="3120" actId="1076"/>
          <ac:spMkLst>
            <pc:docMk/>
            <pc:sldMk cId="1149166507" sldId="323"/>
            <ac:spMk id="13" creationId="{0CFDF73C-B61B-4C66-8DD1-3B81E9602F40}"/>
          </ac:spMkLst>
        </pc:spChg>
        <pc:spChg chg="add mod">
          <ac:chgData name="Andrew Cracknell" userId="2417584e-6dd1-4d54-906d-e7337ee83fb4" providerId="ADAL" clId="{19C73C0A-8786-498A-82B7-2851FEAF0A32}" dt="2022-04-14T10:36:11.326" v="3115" actId="20577"/>
          <ac:spMkLst>
            <pc:docMk/>
            <pc:sldMk cId="1149166507" sldId="323"/>
            <ac:spMk id="14" creationId="{81B7BC29-6402-4E0D-8374-47D697D9A7CC}"/>
          </ac:spMkLst>
        </pc:spChg>
        <pc:spChg chg="add mod">
          <ac:chgData name="Andrew Cracknell" userId="2417584e-6dd1-4d54-906d-e7337ee83fb4" providerId="ADAL" clId="{19C73C0A-8786-498A-82B7-2851FEAF0A32}" dt="2022-04-14T10:37:13.903" v="3131" actId="1076"/>
          <ac:spMkLst>
            <pc:docMk/>
            <pc:sldMk cId="1149166507" sldId="323"/>
            <ac:spMk id="15" creationId="{CEF66DA1-F704-4F27-8966-A003609D5B64}"/>
          </ac:spMkLst>
        </pc:spChg>
        <pc:spChg chg="add mod">
          <ac:chgData name="Andrew Cracknell" userId="2417584e-6dd1-4d54-906d-e7337ee83fb4" providerId="ADAL" clId="{19C73C0A-8786-498A-82B7-2851FEAF0A32}" dt="2022-04-14T10:37:38.116" v="3137" actId="14100"/>
          <ac:spMkLst>
            <pc:docMk/>
            <pc:sldMk cId="1149166507" sldId="323"/>
            <ac:spMk id="16" creationId="{384DA808-C2C8-4428-81A4-B44EF2967FE6}"/>
          </ac:spMkLst>
        </pc:spChg>
      </pc:sldChg>
      <pc:sldChg chg="addSp delSp modSp new mod modNotesTx">
        <pc:chgData name="Andrew Cracknell" userId="2417584e-6dd1-4d54-906d-e7337ee83fb4" providerId="ADAL" clId="{19C73C0A-8786-498A-82B7-2851FEAF0A32}" dt="2022-04-19T13:12:42.180" v="4176" actId="13822"/>
        <pc:sldMkLst>
          <pc:docMk/>
          <pc:sldMk cId="2144795567" sldId="324"/>
        </pc:sldMkLst>
        <pc:spChg chg="mod">
          <ac:chgData name="Andrew Cracknell" userId="2417584e-6dd1-4d54-906d-e7337ee83fb4" providerId="ADAL" clId="{19C73C0A-8786-498A-82B7-2851FEAF0A32}" dt="2022-04-14T11:06:40.616" v="3362" actId="1076"/>
          <ac:spMkLst>
            <pc:docMk/>
            <pc:sldMk cId="2144795567" sldId="324"/>
            <ac:spMk id="2" creationId="{77FAF621-EA00-4AF3-8D11-8964FB65219C}"/>
          </ac:spMkLst>
        </pc:spChg>
        <pc:spChg chg="add mod">
          <ac:chgData name="Andrew Cracknell" userId="2417584e-6dd1-4d54-906d-e7337ee83fb4" providerId="ADAL" clId="{19C73C0A-8786-498A-82B7-2851FEAF0A32}" dt="2022-04-14T10:58:19.005" v="3353" actId="20577"/>
          <ac:spMkLst>
            <pc:docMk/>
            <pc:sldMk cId="2144795567" sldId="324"/>
            <ac:spMk id="3" creationId="{48DEE1C1-323B-4B8E-B72F-5FB83BD285D7}"/>
          </ac:spMkLst>
        </pc:spChg>
        <pc:spChg chg="add mod">
          <ac:chgData name="Andrew Cracknell" userId="2417584e-6dd1-4d54-906d-e7337ee83fb4" providerId="ADAL" clId="{19C73C0A-8786-498A-82B7-2851FEAF0A32}" dt="2022-04-14T11:06:45.439" v="3364" actId="1076"/>
          <ac:spMkLst>
            <pc:docMk/>
            <pc:sldMk cId="2144795567" sldId="324"/>
            <ac:spMk id="4" creationId="{6D1F56B0-8D3C-4EEC-823C-0415968E2519}"/>
          </ac:spMkLst>
        </pc:spChg>
        <pc:spChg chg="add mod">
          <ac:chgData name="Andrew Cracknell" userId="2417584e-6dd1-4d54-906d-e7337ee83fb4" providerId="ADAL" clId="{19C73C0A-8786-498A-82B7-2851FEAF0A32}" dt="2022-04-14T11:06:51.011" v="3368" actId="20577"/>
          <ac:spMkLst>
            <pc:docMk/>
            <pc:sldMk cId="2144795567" sldId="324"/>
            <ac:spMk id="5" creationId="{089FC147-67F8-42DC-931F-5806BCB9F01E}"/>
          </ac:spMkLst>
        </pc:spChg>
        <pc:spChg chg="add mod">
          <ac:chgData name="Andrew Cracknell" userId="2417584e-6dd1-4d54-906d-e7337ee83fb4" providerId="ADAL" clId="{19C73C0A-8786-498A-82B7-2851FEAF0A32}" dt="2022-04-14T11:08:08.483" v="3387" actId="1076"/>
          <ac:spMkLst>
            <pc:docMk/>
            <pc:sldMk cId="2144795567" sldId="324"/>
            <ac:spMk id="6" creationId="{0EF4A90A-355E-4C02-BAEE-E5BF277DE74D}"/>
          </ac:spMkLst>
        </pc:spChg>
        <pc:spChg chg="add mod">
          <ac:chgData name="Andrew Cracknell" userId="2417584e-6dd1-4d54-906d-e7337ee83fb4" providerId="ADAL" clId="{19C73C0A-8786-498A-82B7-2851FEAF0A32}" dt="2022-04-19T13:10:44.043" v="4150" actId="14100"/>
          <ac:spMkLst>
            <pc:docMk/>
            <pc:sldMk cId="2144795567" sldId="324"/>
            <ac:spMk id="7" creationId="{0C48BDD9-D9B3-4406-A6E7-CE0526196DB9}"/>
          </ac:spMkLst>
        </pc:spChg>
        <pc:spChg chg="add mod">
          <ac:chgData name="Andrew Cracknell" userId="2417584e-6dd1-4d54-906d-e7337ee83fb4" providerId="ADAL" clId="{19C73C0A-8786-498A-82B7-2851FEAF0A32}" dt="2022-04-19T13:09:40.612" v="4006" actId="20577"/>
          <ac:spMkLst>
            <pc:docMk/>
            <pc:sldMk cId="2144795567" sldId="324"/>
            <ac:spMk id="8" creationId="{EE928A1A-ADF5-4899-B10B-B4A9D355CD3E}"/>
          </ac:spMkLst>
        </pc:spChg>
        <pc:spChg chg="add mod">
          <ac:chgData name="Andrew Cracknell" userId="2417584e-6dd1-4d54-906d-e7337ee83fb4" providerId="ADAL" clId="{19C73C0A-8786-498A-82B7-2851FEAF0A32}" dt="2022-04-19T13:09:43.399" v="4007" actId="20577"/>
          <ac:spMkLst>
            <pc:docMk/>
            <pc:sldMk cId="2144795567" sldId="324"/>
            <ac:spMk id="9" creationId="{BEA4BB8F-F474-4C22-98EA-37C8507AAED0}"/>
          </ac:spMkLst>
        </pc:spChg>
        <pc:spChg chg="add mod">
          <ac:chgData name="Andrew Cracknell" userId="2417584e-6dd1-4d54-906d-e7337ee83fb4" providerId="ADAL" clId="{19C73C0A-8786-498A-82B7-2851FEAF0A32}" dt="2022-04-19T13:09:45.423" v="4008" actId="20577"/>
          <ac:spMkLst>
            <pc:docMk/>
            <pc:sldMk cId="2144795567" sldId="324"/>
            <ac:spMk id="10" creationId="{2A797AE0-3207-4447-9C38-56938BF05752}"/>
          </ac:spMkLst>
        </pc:spChg>
        <pc:spChg chg="add mod">
          <ac:chgData name="Andrew Cracknell" userId="2417584e-6dd1-4d54-906d-e7337ee83fb4" providerId="ADAL" clId="{19C73C0A-8786-498A-82B7-2851FEAF0A32}" dt="2022-04-19T13:09:47.621" v="4009" actId="20577"/>
          <ac:spMkLst>
            <pc:docMk/>
            <pc:sldMk cId="2144795567" sldId="324"/>
            <ac:spMk id="11" creationId="{08259D8E-7FE6-4B1C-B066-152E4B778B2B}"/>
          </ac:spMkLst>
        </pc:spChg>
        <pc:spChg chg="add mod">
          <ac:chgData name="Andrew Cracknell" userId="2417584e-6dd1-4d54-906d-e7337ee83fb4" providerId="ADAL" clId="{19C73C0A-8786-498A-82B7-2851FEAF0A32}" dt="2022-04-19T13:09:48.469" v="4010" actId="20577"/>
          <ac:spMkLst>
            <pc:docMk/>
            <pc:sldMk cId="2144795567" sldId="324"/>
            <ac:spMk id="12" creationId="{A93F1D59-9A44-4029-9A5E-F3CB933941DF}"/>
          </ac:spMkLst>
        </pc:spChg>
        <pc:spChg chg="add mod">
          <ac:chgData name="Andrew Cracknell" userId="2417584e-6dd1-4d54-906d-e7337ee83fb4" providerId="ADAL" clId="{19C73C0A-8786-498A-82B7-2851FEAF0A32}" dt="2022-04-19T13:09:50.373" v="4011" actId="20577"/>
          <ac:spMkLst>
            <pc:docMk/>
            <pc:sldMk cId="2144795567" sldId="324"/>
            <ac:spMk id="13" creationId="{7012C741-85A9-4795-9B0C-514358EEB3C7}"/>
          </ac:spMkLst>
        </pc:spChg>
        <pc:spChg chg="add mod">
          <ac:chgData name="Andrew Cracknell" userId="2417584e-6dd1-4d54-906d-e7337ee83fb4" providerId="ADAL" clId="{19C73C0A-8786-498A-82B7-2851FEAF0A32}" dt="2022-04-19T13:09:51.689" v="4012" actId="20577"/>
          <ac:spMkLst>
            <pc:docMk/>
            <pc:sldMk cId="2144795567" sldId="324"/>
            <ac:spMk id="14" creationId="{FC2E5015-4130-4986-9974-3B4FD1ADD02F}"/>
          </ac:spMkLst>
        </pc:spChg>
        <pc:spChg chg="add del mod">
          <ac:chgData name="Andrew Cracknell" userId="2417584e-6dd1-4d54-906d-e7337ee83fb4" providerId="ADAL" clId="{19C73C0A-8786-498A-82B7-2851FEAF0A32}" dt="2022-04-14T11:11:11.527" v="3426" actId="478"/>
          <ac:spMkLst>
            <pc:docMk/>
            <pc:sldMk cId="2144795567" sldId="324"/>
            <ac:spMk id="15" creationId="{11370874-DCC2-40B6-9022-0355FE88101C}"/>
          </ac:spMkLst>
        </pc:spChg>
        <pc:spChg chg="add mod">
          <ac:chgData name="Andrew Cracknell" userId="2417584e-6dd1-4d54-906d-e7337ee83fb4" providerId="ADAL" clId="{19C73C0A-8786-498A-82B7-2851FEAF0A32}" dt="2022-04-14T11:12:33.064" v="3445" actId="14100"/>
          <ac:spMkLst>
            <pc:docMk/>
            <pc:sldMk cId="2144795567" sldId="324"/>
            <ac:spMk id="16" creationId="{EAD3ABCE-C9F7-41EF-BE2F-7CA90AA9804E}"/>
          </ac:spMkLst>
        </pc:spChg>
        <pc:spChg chg="add mod">
          <ac:chgData name="Andrew Cracknell" userId="2417584e-6dd1-4d54-906d-e7337ee83fb4" providerId="ADAL" clId="{19C73C0A-8786-498A-82B7-2851FEAF0A32}" dt="2022-04-14T11:12:24.855" v="3442" actId="14100"/>
          <ac:spMkLst>
            <pc:docMk/>
            <pc:sldMk cId="2144795567" sldId="324"/>
            <ac:spMk id="17" creationId="{1C30AB2E-BA32-49AB-8087-6AB04FF15F8D}"/>
          </ac:spMkLst>
        </pc:spChg>
        <pc:spChg chg="add">
          <ac:chgData name="Andrew Cracknell" userId="2417584e-6dd1-4d54-906d-e7337ee83fb4" providerId="ADAL" clId="{19C73C0A-8786-498A-82B7-2851FEAF0A32}" dt="2022-04-14T11:12:10.448" v="3437" actId="11529"/>
          <ac:spMkLst>
            <pc:docMk/>
            <pc:sldMk cId="2144795567" sldId="324"/>
            <ac:spMk id="18" creationId="{56106749-697A-46C0-81BD-2E03F3ACA123}"/>
          </ac:spMkLst>
        </pc:spChg>
        <pc:spChg chg="add mod">
          <ac:chgData name="Andrew Cracknell" userId="2417584e-6dd1-4d54-906d-e7337ee83fb4" providerId="ADAL" clId="{19C73C0A-8786-498A-82B7-2851FEAF0A32}" dt="2022-04-14T11:12:18.350" v="3440" actId="14100"/>
          <ac:spMkLst>
            <pc:docMk/>
            <pc:sldMk cId="2144795567" sldId="324"/>
            <ac:spMk id="19" creationId="{6480890D-D41F-4BD8-B83B-9A5955E29CA0}"/>
          </ac:spMkLst>
        </pc:spChg>
        <pc:spChg chg="add mod">
          <ac:chgData name="Andrew Cracknell" userId="2417584e-6dd1-4d54-906d-e7337ee83fb4" providerId="ADAL" clId="{19C73C0A-8786-498A-82B7-2851FEAF0A32}" dt="2022-04-19T13:02:11.213" v="3668" actId="1076"/>
          <ac:spMkLst>
            <pc:docMk/>
            <pc:sldMk cId="2144795567" sldId="324"/>
            <ac:spMk id="20" creationId="{FC8C11F9-8054-4122-B106-642797A26E63}"/>
          </ac:spMkLst>
        </pc:spChg>
        <pc:spChg chg="add mod ord">
          <ac:chgData name="Andrew Cracknell" userId="2417584e-6dd1-4d54-906d-e7337ee83fb4" providerId="ADAL" clId="{19C73C0A-8786-498A-82B7-2851FEAF0A32}" dt="2022-04-19T13:12:42.180" v="4176" actId="13822"/>
          <ac:spMkLst>
            <pc:docMk/>
            <pc:sldMk cId="2144795567" sldId="324"/>
            <ac:spMk id="21" creationId="{AB1EE287-1965-401E-887E-E275873B0B3E}"/>
          </ac:spMkLst>
        </pc:spChg>
      </pc:sldChg>
      <pc:sldChg chg="addSp modSp new mod">
        <pc:chgData name="Andrew Cracknell" userId="2417584e-6dd1-4d54-906d-e7337ee83fb4" providerId="ADAL" clId="{19C73C0A-8786-498A-82B7-2851FEAF0A32}" dt="2022-04-19T13:09:18.880" v="4005" actId="33524"/>
        <pc:sldMkLst>
          <pc:docMk/>
          <pc:sldMk cId="3811185545" sldId="325"/>
        </pc:sldMkLst>
        <pc:spChg chg="mod">
          <ac:chgData name="Andrew Cracknell" userId="2417584e-6dd1-4d54-906d-e7337ee83fb4" providerId="ADAL" clId="{19C73C0A-8786-498A-82B7-2851FEAF0A32}" dt="2022-04-19T13:09:18.880" v="4005" actId="33524"/>
          <ac:spMkLst>
            <pc:docMk/>
            <pc:sldMk cId="3811185545" sldId="325"/>
            <ac:spMk id="2" creationId="{312516D0-BA85-4072-8D04-894CD7B762D8}"/>
          </ac:spMkLst>
        </pc:spChg>
        <pc:spChg chg="add mod">
          <ac:chgData name="Andrew Cracknell" userId="2417584e-6dd1-4d54-906d-e7337ee83fb4" providerId="ADAL" clId="{19C73C0A-8786-498A-82B7-2851FEAF0A32}" dt="2022-04-19T13:07:06.313" v="3696" actId="20577"/>
          <ac:spMkLst>
            <pc:docMk/>
            <pc:sldMk cId="3811185545" sldId="325"/>
            <ac:spMk id="3" creationId="{B3B88D6B-9D33-4FD7-95B1-41AE48E952C5}"/>
          </ac:spMkLst>
        </pc:spChg>
      </pc:sldChg>
      <pc:sldChg chg="addSp modSp new mod">
        <pc:chgData name="Andrew Cracknell" userId="2417584e-6dd1-4d54-906d-e7337ee83fb4" providerId="ADAL" clId="{19C73C0A-8786-498A-82B7-2851FEAF0A32}" dt="2022-05-03T14:27:06.266" v="4310" actId="20577"/>
        <pc:sldMkLst>
          <pc:docMk/>
          <pc:sldMk cId="962405281" sldId="326"/>
        </pc:sldMkLst>
        <pc:spChg chg="mod">
          <ac:chgData name="Andrew Cracknell" userId="2417584e-6dd1-4d54-906d-e7337ee83fb4" providerId="ADAL" clId="{19C73C0A-8786-498A-82B7-2851FEAF0A32}" dt="2022-05-03T14:27:06.266" v="4310" actId="20577"/>
          <ac:spMkLst>
            <pc:docMk/>
            <pc:sldMk cId="962405281" sldId="326"/>
            <ac:spMk id="2" creationId="{72923E28-EF5B-497B-98A2-9E3CF18B4179}"/>
          </ac:spMkLst>
        </pc:spChg>
        <pc:spChg chg="add mod">
          <ac:chgData name="Andrew Cracknell" userId="2417584e-6dd1-4d54-906d-e7337ee83fb4" providerId="ADAL" clId="{19C73C0A-8786-498A-82B7-2851FEAF0A32}" dt="2022-05-03T14:23:33.126" v="4231" actId="20577"/>
          <ac:spMkLst>
            <pc:docMk/>
            <pc:sldMk cId="962405281" sldId="326"/>
            <ac:spMk id="3" creationId="{749CF042-853D-4433-995A-338F1A93E6DC}"/>
          </ac:spMkLst>
        </pc:spChg>
      </pc:sldChg>
      <pc:sldChg chg="addSp modSp new mod">
        <pc:chgData name="Andrew Cracknell" userId="2417584e-6dd1-4d54-906d-e7337ee83fb4" providerId="ADAL" clId="{19C73C0A-8786-498A-82B7-2851FEAF0A32}" dt="2022-05-03T14:34:10.714" v="4541" actId="20577"/>
        <pc:sldMkLst>
          <pc:docMk/>
          <pc:sldMk cId="2937425558" sldId="327"/>
        </pc:sldMkLst>
        <pc:spChg chg="mod">
          <ac:chgData name="Andrew Cracknell" userId="2417584e-6dd1-4d54-906d-e7337ee83fb4" providerId="ADAL" clId="{19C73C0A-8786-498A-82B7-2851FEAF0A32}" dt="2022-05-03T14:34:10.714" v="4541" actId="20577"/>
          <ac:spMkLst>
            <pc:docMk/>
            <pc:sldMk cId="2937425558" sldId="327"/>
            <ac:spMk id="2" creationId="{B4CF3336-4809-44CE-A335-C66F2EAEC324}"/>
          </ac:spMkLst>
        </pc:spChg>
        <pc:spChg chg="add mod">
          <ac:chgData name="Andrew Cracknell" userId="2417584e-6dd1-4d54-906d-e7337ee83fb4" providerId="ADAL" clId="{19C73C0A-8786-498A-82B7-2851FEAF0A32}" dt="2022-05-03T14:22:29.157" v="4194" actId="20577"/>
          <ac:spMkLst>
            <pc:docMk/>
            <pc:sldMk cId="2937425558" sldId="327"/>
            <ac:spMk id="3" creationId="{B8A0C000-9821-4A94-BEA4-3F48BD28731B}"/>
          </ac:spMkLst>
        </pc:spChg>
      </pc:sldChg>
      <pc:sldChg chg="addSp modSp add mod modNotesTx">
        <pc:chgData name="Andrew Cracknell" userId="2417584e-6dd1-4d54-906d-e7337ee83fb4" providerId="ADAL" clId="{19C73C0A-8786-498A-82B7-2851FEAF0A32}" dt="2022-05-03T14:30:40.933" v="4465" actId="20577"/>
        <pc:sldMkLst>
          <pc:docMk/>
          <pc:sldMk cId="3880480105" sldId="328"/>
        </pc:sldMkLst>
        <pc:spChg chg="mod">
          <ac:chgData name="Andrew Cracknell" userId="2417584e-6dd1-4d54-906d-e7337ee83fb4" providerId="ADAL" clId="{19C73C0A-8786-498A-82B7-2851FEAF0A32}" dt="2022-05-03T14:27:40.137" v="4443" actId="20577"/>
          <ac:spMkLst>
            <pc:docMk/>
            <pc:sldMk cId="3880480105" sldId="328"/>
            <ac:spMk id="2" creationId="{72923E28-EF5B-497B-98A2-9E3CF18B4179}"/>
          </ac:spMkLst>
        </pc:spChg>
        <pc:picChg chg="add mod">
          <ac:chgData name="Andrew Cracknell" userId="2417584e-6dd1-4d54-906d-e7337ee83fb4" providerId="ADAL" clId="{19C73C0A-8786-498A-82B7-2851FEAF0A32}" dt="2022-05-03T14:27:46.026" v="4445" actId="1076"/>
          <ac:picMkLst>
            <pc:docMk/>
            <pc:sldMk cId="3880480105" sldId="328"/>
            <ac:picMk id="5" creationId="{47F1EA7F-2608-4EEC-8CD9-5BF864FF03B6}"/>
          </ac:picMkLst>
        </pc:picChg>
      </pc:sldChg>
      <pc:sldChg chg="addSp modSp new mod">
        <pc:chgData name="Andrew Cracknell" userId="2417584e-6dd1-4d54-906d-e7337ee83fb4" providerId="ADAL" clId="{19C73C0A-8786-498A-82B7-2851FEAF0A32}" dt="2022-05-03T15:10:52.995" v="4757" actId="20577"/>
        <pc:sldMkLst>
          <pc:docMk/>
          <pc:sldMk cId="1448061469" sldId="329"/>
        </pc:sldMkLst>
        <pc:spChg chg="mod">
          <ac:chgData name="Andrew Cracknell" userId="2417584e-6dd1-4d54-906d-e7337ee83fb4" providerId="ADAL" clId="{19C73C0A-8786-498A-82B7-2851FEAF0A32}" dt="2022-05-03T15:10:52.995" v="4757" actId="20577"/>
          <ac:spMkLst>
            <pc:docMk/>
            <pc:sldMk cId="1448061469" sldId="329"/>
            <ac:spMk id="2" creationId="{566C1C29-7B13-4F7F-BCD1-79636231F424}"/>
          </ac:spMkLst>
        </pc:spChg>
        <pc:spChg chg="add mod">
          <ac:chgData name="Andrew Cracknell" userId="2417584e-6dd1-4d54-906d-e7337ee83fb4" providerId="ADAL" clId="{19C73C0A-8786-498A-82B7-2851FEAF0A32}" dt="2022-05-03T14:40:38.924" v="4556"/>
          <ac:spMkLst>
            <pc:docMk/>
            <pc:sldMk cId="1448061469" sldId="329"/>
            <ac:spMk id="3" creationId="{228B06A5-C5F5-48A6-92FD-C02A264A0736}"/>
          </ac:spMkLst>
        </pc:spChg>
      </pc:sldChg>
      <pc:sldChg chg="addSp modSp new mod">
        <pc:chgData name="Andrew Cracknell" userId="2417584e-6dd1-4d54-906d-e7337ee83fb4" providerId="ADAL" clId="{19C73C0A-8786-498A-82B7-2851FEAF0A32}" dt="2022-05-05T08:29:06.390" v="5115" actId="20577"/>
        <pc:sldMkLst>
          <pc:docMk/>
          <pc:sldMk cId="2233291954" sldId="330"/>
        </pc:sldMkLst>
        <pc:spChg chg="mod">
          <ac:chgData name="Andrew Cracknell" userId="2417584e-6dd1-4d54-906d-e7337ee83fb4" providerId="ADAL" clId="{19C73C0A-8786-498A-82B7-2851FEAF0A32}" dt="2022-05-05T08:29:06.390" v="5115" actId="20577"/>
          <ac:spMkLst>
            <pc:docMk/>
            <pc:sldMk cId="2233291954" sldId="330"/>
            <ac:spMk id="2" creationId="{BE72A619-86FB-47EC-BB53-02E9B724DB99}"/>
          </ac:spMkLst>
        </pc:spChg>
        <pc:spChg chg="add mod">
          <ac:chgData name="Andrew Cracknell" userId="2417584e-6dd1-4d54-906d-e7337ee83fb4" providerId="ADAL" clId="{19C73C0A-8786-498A-82B7-2851FEAF0A32}" dt="2022-05-05T08:22:10.126" v="4825" actId="20577"/>
          <ac:spMkLst>
            <pc:docMk/>
            <pc:sldMk cId="2233291954" sldId="330"/>
            <ac:spMk id="3" creationId="{B5F7D10C-2AE2-4506-8233-448D72C7E8DA}"/>
          </ac:spMkLst>
        </pc:spChg>
        <pc:picChg chg="add mod">
          <ac:chgData name="Andrew Cracknell" userId="2417584e-6dd1-4d54-906d-e7337ee83fb4" providerId="ADAL" clId="{19C73C0A-8786-498A-82B7-2851FEAF0A32}" dt="2022-05-05T08:29:01.574" v="5113" actId="1076"/>
          <ac:picMkLst>
            <pc:docMk/>
            <pc:sldMk cId="2233291954" sldId="330"/>
            <ac:picMk id="5" creationId="{99299437-3666-4961-90FA-C2816DAE5912}"/>
          </ac:picMkLst>
        </pc:picChg>
      </pc:sldChg>
      <pc:sldChg chg="addSp delSp modSp new mod">
        <pc:chgData name="Andrew Cracknell" userId="2417584e-6dd1-4d54-906d-e7337ee83fb4" providerId="ADAL" clId="{19C73C0A-8786-498A-82B7-2851FEAF0A32}" dt="2022-05-05T10:23:40.794" v="5389" actId="207"/>
        <pc:sldMkLst>
          <pc:docMk/>
          <pc:sldMk cId="609725625" sldId="331"/>
        </pc:sldMkLst>
        <pc:spChg chg="mod">
          <ac:chgData name="Andrew Cracknell" userId="2417584e-6dd1-4d54-906d-e7337ee83fb4" providerId="ADAL" clId="{19C73C0A-8786-498A-82B7-2851FEAF0A32}" dt="2022-05-05T09:57:36.848" v="5303" actId="20577"/>
          <ac:spMkLst>
            <pc:docMk/>
            <pc:sldMk cId="609725625" sldId="331"/>
            <ac:spMk id="2" creationId="{92CBCF04-7507-40C0-AC21-5CD920193D64}"/>
          </ac:spMkLst>
        </pc:spChg>
        <pc:spChg chg="add mod">
          <ac:chgData name="Andrew Cracknell" userId="2417584e-6dd1-4d54-906d-e7337ee83fb4" providerId="ADAL" clId="{19C73C0A-8786-498A-82B7-2851FEAF0A32}" dt="2022-05-05T09:17:17.474" v="5147" actId="313"/>
          <ac:spMkLst>
            <pc:docMk/>
            <pc:sldMk cId="609725625" sldId="331"/>
            <ac:spMk id="3" creationId="{903D8ED8-4CC9-4954-B1FE-6D306D7DB092}"/>
          </ac:spMkLst>
        </pc:spChg>
        <pc:spChg chg="add mod">
          <ac:chgData name="Andrew Cracknell" userId="2417584e-6dd1-4d54-906d-e7337ee83fb4" providerId="ADAL" clId="{19C73C0A-8786-498A-82B7-2851FEAF0A32}" dt="2022-05-05T10:22:45.482" v="5361" actId="13822"/>
          <ac:spMkLst>
            <pc:docMk/>
            <pc:sldMk cId="609725625" sldId="331"/>
            <ac:spMk id="4" creationId="{E88F4A42-3E7F-4AC6-8B79-FD431C6DB5C0}"/>
          </ac:spMkLst>
        </pc:spChg>
        <pc:spChg chg="add mod">
          <ac:chgData name="Andrew Cracknell" userId="2417584e-6dd1-4d54-906d-e7337ee83fb4" providerId="ADAL" clId="{19C73C0A-8786-498A-82B7-2851FEAF0A32}" dt="2022-05-05T10:22:10.583" v="5354" actId="1076"/>
          <ac:spMkLst>
            <pc:docMk/>
            <pc:sldMk cId="609725625" sldId="331"/>
            <ac:spMk id="5" creationId="{B5998436-2A6E-4E18-979E-E4012DA1D43F}"/>
          </ac:spMkLst>
        </pc:spChg>
        <pc:spChg chg="add mod">
          <ac:chgData name="Andrew Cracknell" userId="2417584e-6dd1-4d54-906d-e7337ee83fb4" providerId="ADAL" clId="{19C73C0A-8786-498A-82B7-2851FEAF0A32}" dt="2022-05-05T10:22:10.583" v="5354" actId="1076"/>
          <ac:spMkLst>
            <pc:docMk/>
            <pc:sldMk cId="609725625" sldId="331"/>
            <ac:spMk id="6" creationId="{9B2FF8E9-99D3-463E-980D-2B9D91B5873D}"/>
          </ac:spMkLst>
        </pc:spChg>
        <pc:spChg chg="add mod">
          <ac:chgData name="Andrew Cracknell" userId="2417584e-6dd1-4d54-906d-e7337ee83fb4" providerId="ADAL" clId="{19C73C0A-8786-498A-82B7-2851FEAF0A32}" dt="2022-05-05T10:22:10.583" v="5354" actId="1076"/>
          <ac:spMkLst>
            <pc:docMk/>
            <pc:sldMk cId="609725625" sldId="331"/>
            <ac:spMk id="7" creationId="{2FFDAB06-F034-45C1-A746-8259DC620159}"/>
          </ac:spMkLst>
        </pc:spChg>
        <pc:spChg chg="add mod">
          <ac:chgData name="Andrew Cracknell" userId="2417584e-6dd1-4d54-906d-e7337ee83fb4" providerId="ADAL" clId="{19C73C0A-8786-498A-82B7-2851FEAF0A32}" dt="2022-05-05T10:22:10.583" v="5354" actId="1076"/>
          <ac:spMkLst>
            <pc:docMk/>
            <pc:sldMk cId="609725625" sldId="331"/>
            <ac:spMk id="8" creationId="{FE4FC955-54FC-4A68-924C-68AC5A2781F5}"/>
          </ac:spMkLst>
        </pc:spChg>
        <pc:spChg chg="add del mod">
          <ac:chgData name="Andrew Cracknell" userId="2417584e-6dd1-4d54-906d-e7337ee83fb4" providerId="ADAL" clId="{19C73C0A-8786-498A-82B7-2851FEAF0A32}" dt="2022-05-05T10:21:06.781" v="5327" actId="478"/>
          <ac:spMkLst>
            <pc:docMk/>
            <pc:sldMk cId="609725625" sldId="331"/>
            <ac:spMk id="9" creationId="{6B51FFCE-1669-4FF3-9A2B-8C333C8E1C0F}"/>
          </ac:spMkLst>
        </pc:spChg>
        <pc:spChg chg="add del mod">
          <ac:chgData name="Andrew Cracknell" userId="2417584e-6dd1-4d54-906d-e7337ee83fb4" providerId="ADAL" clId="{19C73C0A-8786-498A-82B7-2851FEAF0A32}" dt="2022-05-05T10:21:07.993" v="5328" actId="478"/>
          <ac:spMkLst>
            <pc:docMk/>
            <pc:sldMk cId="609725625" sldId="331"/>
            <ac:spMk id="10" creationId="{2AD750C5-729C-4655-806B-1C867059D16A}"/>
          </ac:spMkLst>
        </pc:spChg>
        <pc:spChg chg="add del mod">
          <ac:chgData name="Andrew Cracknell" userId="2417584e-6dd1-4d54-906d-e7337ee83fb4" providerId="ADAL" clId="{19C73C0A-8786-498A-82B7-2851FEAF0A32}" dt="2022-05-05T10:21:09.453" v="5329" actId="478"/>
          <ac:spMkLst>
            <pc:docMk/>
            <pc:sldMk cId="609725625" sldId="331"/>
            <ac:spMk id="11" creationId="{74C5BF3B-8F55-4E1F-BF5C-6A14DF9888D7}"/>
          </ac:spMkLst>
        </pc:spChg>
        <pc:spChg chg="add del mod">
          <ac:chgData name="Andrew Cracknell" userId="2417584e-6dd1-4d54-906d-e7337ee83fb4" providerId="ADAL" clId="{19C73C0A-8786-498A-82B7-2851FEAF0A32}" dt="2022-05-05T10:21:10.453" v="5330" actId="478"/>
          <ac:spMkLst>
            <pc:docMk/>
            <pc:sldMk cId="609725625" sldId="331"/>
            <ac:spMk id="12" creationId="{23DE37ED-C1E4-4473-80F3-77B7045A3192}"/>
          </ac:spMkLst>
        </pc:spChg>
        <pc:spChg chg="add mod">
          <ac:chgData name="Andrew Cracknell" userId="2417584e-6dd1-4d54-906d-e7337ee83fb4" providerId="ADAL" clId="{19C73C0A-8786-498A-82B7-2851FEAF0A32}" dt="2022-05-05T10:22:34.318" v="5360" actId="1076"/>
          <ac:spMkLst>
            <pc:docMk/>
            <pc:sldMk cId="609725625" sldId="331"/>
            <ac:spMk id="13" creationId="{2E5CCF44-5319-436E-9500-D939C232FFB1}"/>
          </ac:spMkLst>
        </pc:spChg>
        <pc:spChg chg="add mod">
          <ac:chgData name="Andrew Cracknell" userId="2417584e-6dd1-4d54-906d-e7337ee83fb4" providerId="ADAL" clId="{19C73C0A-8786-498A-82B7-2851FEAF0A32}" dt="2022-05-05T10:22:31.177" v="5359" actId="14100"/>
          <ac:spMkLst>
            <pc:docMk/>
            <pc:sldMk cId="609725625" sldId="331"/>
            <ac:spMk id="14" creationId="{067AC5C3-3774-4C5E-A958-804D7BEE46EA}"/>
          </ac:spMkLst>
        </pc:spChg>
        <pc:spChg chg="add mod">
          <ac:chgData name="Andrew Cracknell" userId="2417584e-6dd1-4d54-906d-e7337ee83fb4" providerId="ADAL" clId="{19C73C0A-8786-498A-82B7-2851FEAF0A32}" dt="2022-05-05T10:22:23.078" v="5357" actId="1076"/>
          <ac:spMkLst>
            <pc:docMk/>
            <pc:sldMk cId="609725625" sldId="331"/>
            <ac:spMk id="15" creationId="{C642EB55-47F0-4E30-AEE8-238102C860DA}"/>
          </ac:spMkLst>
        </pc:spChg>
        <pc:spChg chg="add mod">
          <ac:chgData name="Andrew Cracknell" userId="2417584e-6dd1-4d54-906d-e7337ee83fb4" providerId="ADAL" clId="{19C73C0A-8786-498A-82B7-2851FEAF0A32}" dt="2022-05-05T10:22:23.078" v="5357" actId="1076"/>
          <ac:spMkLst>
            <pc:docMk/>
            <pc:sldMk cId="609725625" sldId="331"/>
            <ac:spMk id="16" creationId="{332E2268-8BEB-4565-AD81-C458C3486AA0}"/>
          </ac:spMkLst>
        </pc:spChg>
        <pc:spChg chg="add mod">
          <ac:chgData name="Andrew Cracknell" userId="2417584e-6dd1-4d54-906d-e7337ee83fb4" providerId="ADAL" clId="{19C73C0A-8786-498A-82B7-2851FEAF0A32}" dt="2022-05-05T10:22:23.078" v="5357" actId="1076"/>
          <ac:spMkLst>
            <pc:docMk/>
            <pc:sldMk cId="609725625" sldId="331"/>
            <ac:spMk id="17" creationId="{F76BEBDE-36CB-45C9-8102-4ADD70CA7030}"/>
          </ac:spMkLst>
        </pc:spChg>
        <pc:spChg chg="add mod">
          <ac:chgData name="Andrew Cracknell" userId="2417584e-6dd1-4d54-906d-e7337ee83fb4" providerId="ADAL" clId="{19C73C0A-8786-498A-82B7-2851FEAF0A32}" dt="2022-05-05T10:23:06.665" v="5375" actId="14100"/>
          <ac:spMkLst>
            <pc:docMk/>
            <pc:sldMk cId="609725625" sldId="331"/>
            <ac:spMk id="18" creationId="{59760BA0-AA76-4337-AA62-9F5E22A30EBB}"/>
          </ac:spMkLst>
        </pc:spChg>
        <pc:spChg chg="add mod">
          <ac:chgData name="Andrew Cracknell" userId="2417584e-6dd1-4d54-906d-e7337ee83fb4" providerId="ADAL" clId="{19C73C0A-8786-498A-82B7-2851FEAF0A32}" dt="2022-05-05T10:23:11.364" v="5377" actId="1076"/>
          <ac:spMkLst>
            <pc:docMk/>
            <pc:sldMk cId="609725625" sldId="331"/>
            <ac:spMk id="19" creationId="{AED9688E-C698-4EDE-88A1-EDB0A271921C}"/>
          </ac:spMkLst>
        </pc:spChg>
        <pc:spChg chg="add mod">
          <ac:chgData name="Andrew Cracknell" userId="2417584e-6dd1-4d54-906d-e7337ee83fb4" providerId="ADAL" clId="{19C73C0A-8786-498A-82B7-2851FEAF0A32}" dt="2022-05-05T10:23:40.794" v="5389" actId="207"/>
          <ac:spMkLst>
            <pc:docMk/>
            <pc:sldMk cId="609725625" sldId="331"/>
            <ac:spMk id="20" creationId="{B63DF62A-31CA-4C68-97E0-AC3B531954DC}"/>
          </ac:spMkLst>
        </pc:spChg>
      </pc:sldChg>
      <pc:sldChg chg="addSp modSp add">
        <pc:chgData name="Andrew Cracknell" userId="2417584e-6dd1-4d54-906d-e7337ee83fb4" providerId="ADAL" clId="{19C73C0A-8786-498A-82B7-2851FEAF0A32}" dt="2022-05-08T20:16:18.227" v="7051"/>
        <pc:sldMkLst>
          <pc:docMk/>
          <pc:sldMk cId="3892676424" sldId="332"/>
        </pc:sldMkLst>
        <pc:spChg chg="add mod">
          <ac:chgData name="Andrew Cracknell" userId="2417584e-6dd1-4d54-906d-e7337ee83fb4" providerId="ADAL" clId="{19C73C0A-8786-498A-82B7-2851FEAF0A32}" dt="2022-05-08T20:16:18.227" v="7051"/>
          <ac:spMkLst>
            <pc:docMk/>
            <pc:sldMk cId="3892676424" sldId="332"/>
            <ac:spMk id="4" creationId="{FF247252-C121-6B07-D8DF-535B79769D55}"/>
          </ac:spMkLst>
        </pc:spChg>
      </pc:sldChg>
      <pc:sldChg chg="add">
        <pc:chgData name="Andrew Cracknell" userId="2417584e-6dd1-4d54-906d-e7337ee83fb4" providerId="ADAL" clId="{19C73C0A-8786-498A-82B7-2851FEAF0A32}" dt="2022-05-05T08:57:22.697" v="5117"/>
        <pc:sldMkLst>
          <pc:docMk/>
          <pc:sldMk cId="88421319" sldId="333"/>
        </pc:sldMkLst>
      </pc:sldChg>
      <pc:sldChg chg="addSp delSp modSp new mod modNotesTx">
        <pc:chgData name="Andrew Cracknell" userId="2417584e-6dd1-4d54-906d-e7337ee83fb4" providerId="ADAL" clId="{19C73C0A-8786-498A-82B7-2851FEAF0A32}" dt="2022-05-05T12:11:27.419" v="5586" actId="20577"/>
        <pc:sldMkLst>
          <pc:docMk/>
          <pc:sldMk cId="472637564" sldId="334"/>
        </pc:sldMkLst>
        <pc:spChg chg="mod">
          <ac:chgData name="Andrew Cracknell" userId="2417584e-6dd1-4d54-906d-e7337ee83fb4" providerId="ADAL" clId="{19C73C0A-8786-498A-82B7-2851FEAF0A32}" dt="2022-05-05T12:03:56.990" v="5478" actId="20577"/>
          <ac:spMkLst>
            <pc:docMk/>
            <pc:sldMk cId="472637564" sldId="334"/>
            <ac:spMk id="2" creationId="{ACB89BB1-CE3A-4D9C-B7F0-7AF100CCEA7A}"/>
          </ac:spMkLst>
        </pc:spChg>
        <pc:spChg chg="add mod">
          <ac:chgData name="Andrew Cracknell" userId="2417584e-6dd1-4d54-906d-e7337ee83fb4" providerId="ADAL" clId="{19C73C0A-8786-498A-82B7-2851FEAF0A32}" dt="2022-05-05T10:25:19.870" v="5391"/>
          <ac:spMkLst>
            <pc:docMk/>
            <pc:sldMk cId="472637564" sldId="334"/>
            <ac:spMk id="3" creationId="{3F2C6980-615B-42D3-83D7-6933D7821CEA}"/>
          </ac:spMkLst>
        </pc:spChg>
        <pc:spChg chg="add del mod">
          <ac:chgData name="Andrew Cracknell" userId="2417584e-6dd1-4d54-906d-e7337ee83fb4" providerId="ADAL" clId="{19C73C0A-8786-498A-82B7-2851FEAF0A32}" dt="2022-05-05T11:05:17.380" v="5396" actId="478"/>
          <ac:spMkLst>
            <pc:docMk/>
            <pc:sldMk cId="472637564" sldId="334"/>
            <ac:spMk id="4" creationId="{57DB0D0F-09E4-4BE2-94E1-59460270B391}"/>
          </ac:spMkLst>
        </pc:spChg>
        <pc:spChg chg="add mod">
          <ac:chgData name="Andrew Cracknell" userId="2417584e-6dd1-4d54-906d-e7337ee83fb4" providerId="ADAL" clId="{19C73C0A-8786-498A-82B7-2851FEAF0A32}" dt="2022-05-05T10:44:25.142" v="5395" actId="1076"/>
          <ac:spMkLst>
            <pc:docMk/>
            <pc:sldMk cId="472637564" sldId="334"/>
            <ac:spMk id="5" creationId="{B46663AF-D869-4342-A051-2708713BF98E}"/>
          </ac:spMkLst>
        </pc:spChg>
        <pc:spChg chg="add mod">
          <ac:chgData name="Andrew Cracknell" userId="2417584e-6dd1-4d54-906d-e7337ee83fb4" providerId="ADAL" clId="{19C73C0A-8786-498A-82B7-2851FEAF0A32}" dt="2022-05-05T10:44:25.142" v="5395" actId="1076"/>
          <ac:spMkLst>
            <pc:docMk/>
            <pc:sldMk cId="472637564" sldId="334"/>
            <ac:spMk id="6" creationId="{53835417-0861-47B5-BC71-CECABE4E03C7}"/>
          </ac:spMkLst>
        </pc:spChg>
        <pc:spChg chg="add mod">
          <ac:chgData name="Andrew Cracknell" userId="2417584e-6dd1-4d54-906d-e7337ee83fb4" providerId="ADAL" clId="{19C73C0A-8786-498A-82B7-2851FEAF0A32}" dt="2022-05-05T10:44:25.142" v="5395" actId="1076"/>
          <ac:spMkLst>
            <pc:docMk/>
            <pc:sldMk cId="472637564" sldId="334"/>
            <ac:spMk id="7" creationId="{A877E42E-FFF0-4C81-B207-0413DD582F7F}"/>
          </ac:spMkLst>
        </pc:spChg>
        <pc:spChg chg="add del mod">
          <ac:chgData name="Andrew Cracknell" userId="2417584e-6dd1-4d54-906d-e7337ee83fb4" providerId="ADAL" clId="{19C73C0A-8786-498A-82B7-2851FEAF0A32}" dt="2022-05-05T11:06:35.964" v="5443" actId="478"/>
          <ac:spMkLst>
            <pc:docMk/>
            <pc:sldMk cId="472637564" sldId="334"/>
            <ac:spMk id="8" creationId="{D040B963-D9B1-4CEC-BDB1-0BEDCCCB668B}"/>
          </ac:spMkLst>
        </pc:spChg>
        <pc:spChg chg="add mod">
          <ac:chgData name="Andrew Cracknell" userId="2417584e-6dd1-4d54-906d-e7337ee83fb4" providerId="ADAL" clId="{19C73C0A-8786-498A-82B7-2851FEAF0A32}" dt="2022-05-05T11:06:20.493" v="5442" actId="20577"/>
          <ac:spMkLst>
            <pc:docMk/>
            <pc:sldMk cId="472637564" sldId="334"/>
            <ac:spMk id="9" creationId="{E38B6647-AA77-4759-804C-31528FD35C37}"/>
          </ac:spMkLst>
        </pc:spChg>
        <pc:spChg chg="add mod">
          <ac:chgData name="Andrew Cracknell" userId="2417584e-6dd1-4d54-906d-e7337ee83fb4" providerId="ADAL" clId="{19C73C0A-8786-498A-82B7-2851FEAF0A32}" dt="2022-05-05T11:05:47.886" v="5425" actId="1076"/>
          <ac:spMkLst>
            <pc:docMk/>
            <pc:sldMk cId="472637564" sldId="334"/>
            <ac:spMk id="10" creationId="{53F475FB-EE53-4BFB-BE05-911CBBBA61C4}"/>
          </ac:spMkLst>
        </pc:spChg>
        <pc:spChg chg="add mod ord">
          <ac:chgData name="Andrew Cracknell" userId="2417584e-6dd1-4d54-906d-e7337ee83fb4" providerId="ADAL" clId="{19C73C0A-8786-498A-82B7-2851FEAF0A32}" dt="2022-05-05T10:44:25.142" v="5395" actId="1076"/>
          <ac:spMkLst>
            <pc:docMk/>
            <pc:sldMk cId="472637564" sldId="334"/>
            <ac:spMk id="11" creationId="{2DC3E232-B158-4963-B706-0D279BD9E2EC}"/>
          </ac:spMkLst>
        </pc:spChg>
        <pc:spChg chg="add mod">
          <ac:chgData name="Andrew Cracknell" userId="2417584e-6dd1-4d54-906d-e7337ee83fb4" providerId="ADAL" clId="{19C73C0A-8786-498A-82B7-2851FEAF0A32}" dt="2022-05-05T11:06:48.460" v="5445" actId="1076"/>
          <ac:spMkLst>
            <pc:docMk/>
            <pc:sldMk cId="472637564" sldId="334"/>
            <ac:spMk id="12" creationId="{048FC03D-CCBC-4AD9-9787-F50016790C6F}"/>
          </ac:spMkLst>
        </pc:spChg>
      </pc:sldChg>
      <pc:sldChg chg="addSp delSp modSp new mod modNotesTx">
        <pc:chgData name="Andrew Cracknell" userId="2417584e-6dd1-4d54-906d-e7337ee83fb4" providerId="ADAL" clId="{19C73C0A-8786-498A-82B7-2851FEAF0A32}" dt="2022-05-07T20:26:10.550" v="5994" actId="20577"/>
        <pc:sldMkLst>
          <pc:docMk/>
          <pc:sldMk cId="1600028750" sldId="335"/>
        </pc:sldMkLst>
        <pc:spChg chg="del">
          <ac:chgData name="Andrew Cracknell" userId="2417584e-6dd1-4d54-906d-e7337ee83fb4" providerId="ADAL" clId="{19C73C0A-8786-498A-82B7-2851FEAF0A32}" dt="2022-05-07T20:18:17.655" v="5619" actId="478"/>
          <ac:spMkLst>
            <pc:docMk/>
            <pc:sldMk cId="1600028750" sldId="335"/>
            <ac:spMk id="2" creationId="{FA088039-21A5-49AF-9602-05B317166E38}"/>
          </ac:spMkLst>
        </pc:spChg>
        <pc:spChg chg="add mod">
          <ac:chgData name="Andrew Cracknell" userId="2417584e-6dd1-4d54-906d-e7337ee83fb4" providerId="ADAL" clId="{19C73C0A-8786-498A-82B7-2851FEAF0A32}" dt="2022-05-07T20:18:13.169" v="5618" actId="20577"/>
          <ac:spMkLst>
            <pc:docMk/>
            <pc:sldMk cId="1600028750" sldId="335"/>
            <ac:spMk id="3" creationId="{575C410D-BF98-4BA6-AAA2-30998AA8CA16}"/>
          </ac:spMkLst>
        </pc:spChg>
        <pc:spChg chg="add mod">
          <ac:chgData name="Andrew Cracknell" userId="2417584e-6dd1-4d54-906d-e7337ee83fb4" providerId="ADAL" clId="{19C73C0A-8786-498A-82B7-2851FEAF0A32}" dt="2022-05-07T20:24:52.898" v="5753" actId="1076"/>
          <ac:spMkLst>
            <pc:docMk/>
            <pc:sldMk cId="1600028750" sldId="335"/>
            <ac:spMk id="4" creationId="{DB37E9F6-8259-4D90-88AB-B61179283FD5}"/>
          </ac:spMkLst>
        </pc:spChg>
        <pc:spChg chg="add mod">
          <ac:chgData name="Andrew Cracknell" userId="2417584e-6dd1-4d54-906d-e7337ee83fb4" providerId="ADAL" clId="{19C73C0A-8786-498A-82B7-2851FEAF0A32}" dt="2022-05-07T20:24:52.898" v="5753" actId="1076"/>
          <ac:spMkLst>
            <pc:docMk/>
            <pc:sldMk cId="1600028750" sldId="335"/>
            <ac:spMk id="5" creationId="{D905C372-BCA2-473E-865E-DB993E81D394}"/>
          </ac:spMkLst>
        </pc:spChg>
        <pc:spChg chg="add mod">
          <ac:chgData name="Andrew Cracknell" userId="2417584e-6dd1-4d54-906d-e7337ee83fb4" providerId="ADAL" clId="{19C73C0A-8786-498A-82B7-2851FEAF0A32}" dt="2022-05-07T20:24:52.898" v="5753" actId="1076"/>
          <ac:spMkLst>
            <pc:docMk/>
            <pc:sldMk cId="1600028750" sldId="335"/>
            <ac:spMk id="6" creationId="{7911CB0E-BA54-4D84-B363-09E0B18310B6}"/>
          </ac:spMkLst>
        </pc:spChg>
        <pc:spChg chg="add mod">
          <ac:chgData name="Andrew Cracknell" userId="2417584e-6dd1-4d54-906d-e7337ee83fb4" providerId="ADAL" clId="{19C73C0A-8786-498A-82B7-2851FEAF0A32}" dt="2022-05-07T20:24:52.898" v="5753" actId="1076"/>
          <ac:spMkLst>
            <pc:docMk/>
            <pc:sldMk cId="1600028750" sldId="335"/>
            <ac:spMk id="7" creationId="{ED909EA5-8868-43F8-B4F7-5F1AFF2508F1}"/>
          </ac:spMkLst>
        </pc:spChg>
        <pc:spChg chg="add del mod">
          <ac:chgData name="Andrew Cracknell" userId="2417584e-6dd1-4d54-906d-e7337ee83fb4" providerId="ADAL" clId="{19C73C0A-8786-498A-82B7-2851FEAF0A32}" dt="2022-05-07T20:24:32.342" v="5750" actId="478"/>
          <ac:spMkLst>
            <pc:docMk/>
            <pc:sldMk cId="1600028750" sldId="335"/>
            <ac:spMk id="8" creationId="{EF4185C7-B403-4DE9-B6D4-67EC8BC10501}"/>
          </ac:spMkLst>
        </pc:spChg>
        <pc:spChg chg="add mod">
          <ac:chgData name="Andrew Cracknell" userId="2417584e-6dd1-4d54-906d-e7337ee83fb4" providerId="ADAL" clId="{19C73C0A-8786-498A-82B7-2851FEAF0A32}" dt="2022-05-07T20:26:10.550" v="5994" actId="20577"/>
          <ac:spMkLst>
            <pc:docMk/>
            <pc:sldMk cId="1600028750" sldId="335"/>
            <ac:spMk id="9" creationId="{B4B1B3A8-BF8B-4005-8D17-4F9A10C9217F}"/>
          </ac:spMkLst>
        </pc:spChg>
      </pc:sldChg>
      <pc:sldChg chg="addSp delSp modSp new mod modNotesTx">
        <pc:chgData name="Andrew Cracknell" userId="2417584e-6dd1-4d54-906d-e7337ee83fb4" providerId="ADAL" clId="{19C73C0A-8786-498A-82B7-2851FEAF0A32}" dt="2022-05-07T20:55:23.253" v="6579" actId="14100"/>
        <pc:sldMkLst>
          <pc:docMk/>
          <pc:sldMk cId="1666709564" sldId="336"/>
        </pc:sldMkLst>
        <pc:spChg chg="mod">
          <ac:chgData name="Andrew Cracknell" userId="2417584e-6dd1-4d54-906d-e7337ee83fb4" providerId="ADAL" clId="{19C73C0A-8786-498A-82B7-2851FEAF0A32}" dt="2022-05-07T20:53:39.139" v="6490" actId="21"/>
          <ac:spMkLst>
            <pc:docMk/>
            <pc:sldMk cId="1666709564" sldId="336"/>
            <ac:spMk id="2" creationId="{EA1FECF9-3211-4A47-A8C6-EAE42AF7D93C}"/>
          </ac:spMkLst>
        </pc:spChg>
        <pc:spChg chg="add mod">
          <ac:chgData name="Andrew Cracknell" userId="2417584e-6dd1-4d54-906d-e7337ee83fb4" providerId="ADAL" clId="{19C73C0A-8786-498A-82B7-2851FEAF0A32}" dt="2022-05-07T20:28:29.630" v="6014" actId="20577"/>
          <ac:spMkLst>
            <pc:docMk/>
            <pc:sldMk cId="1666709564" sldId="336"/>
            <ac:spMk id="3" creationId="{1AA3A96E-CB18-4DA5-A118-74CF0B3323AC}"/>
          </ac:spMkLst>
        </pc:spChg>
        <pc:picChg chg="add del mod">
          <ac:chgData name="Andrew Cracknell" userId="2417584e-6dd1-4d54-906d-e7337ee83fb4" providerId="ADAL" clId="{19C73C0A-8786-498A-82B7-2851FEAF0A32}" dt="2022-05-07T20:54:19.792" v="6525" actId="21"/>
          <ac:picMkLst>
            <pc:docMk/>
            <pc:sldMk cId="1666709564" sldId="336"/>
            <ac:picMk id="5" creationId="{88D982DA-F507-4B23-B6B1-C1DD0E24F136}"/>
          </ac:picMkLst>
        </pc:picChg>
        <pc:picChg chg="add mod">
          <ac:chgData name="Andrew Cracknell" userId="2417584e-6dd1-4d54-906d-e7337ee83fb4" providerId="ADAL" clId="{19C73C0A-8786-498A-82B7-2851FEAF0A32}" dt="2022-05-07T20:55:23.253" v="6579" actId="14100"/>
          <ac:picMkLst>
            <pc:docMk/>
            <pc:sldMk cId="1666709564" sldId="336"/>
            <ac:picMk id="1026" creationId="{DDB9C95F-6D5C-427C-87C7-2A83D32989FA}"/>
          </ac:picMkLst>
        </pc:picChg>
      </pc:sldChg>
      <pc:sldChg chg="addSp modSp new mod modNotesTx">
        <pc:chgData name="Andrew Cracknell" userId="2417584e-6dd1-4d54-906d-e7337ee83fb4" providerId="ADAL" clId="{19C73C0A-8786-498A-82B7-2851FEAF0A32}" dt="2022-05-07T20:54:43" v="6576" actId="313"/>
        <pc:sldMkLst>
          <pc:docMk/>
          <pc:sldMk cId="4266638639" sldId="337"/>
        </pc:sldMkLst>
        <pc:spChg chg="mod">
          <ac:chgData name="Andrew Cracknell" userId="2417584e-6dd1-4d54-906d-e7337ee83fb4" providerId="ADAL" clId="{19C73C0A-8786-498A-82B7-2851FEAF0A32}" dt="2022-05-07T20:54:31.899" v="6549" actId="5793"/>
          <ac:spMkLst>
            <pc:docMk/>
            <pc:sldMk cId="4266638639" sldId="337"/>
            <ac:spMk id="2" creationId="{3DC49E40-62AF-4FC3-A7A7-7B0370A03DAE}"/>
          </ac:spMkLst>
        </pc:spChg>
        <pc:spChg chg="add mod">
          <ac:chgData name="Andrew Cracknell" userId="2417584e-6dd1-4d54-906d-e7337ee83fb4" providerId="ADAL" clId="{19C73C0A-8786-498A-82B7-2851FEAF0A32}" dt="2022-05-07T20:50:18.229" v="6375"/>
          <ac:spMkLst>
            <pc:docMk/>
            <pc:sldMk cId="4266638639" sldId="337"/>
            <ac:spMk id="3" creationId="{F7AB7D2F-63F9-4A80-A26A-4DA85640968A}"/>
          </ac:spMkLst>
        </pc:spChg>
        <pc:picChg chg="add mod">
          <ac:chgData name="Andrew Cracknell" userId="2417584e-6dd1-4d54-906d-e7337ee83fb4" providerId="ADAL" clId="{19C73C0A-8786-498A-82B7-2851FEAF0A32}" dt="2022-05-07T20:54:21.274" v="6526"/>
          <ac:picMkLst>
            <pc:docMk/>
            <pc:sldMk cId="4266638639" sldId="337"/>
            <ac:picMk id="4" creationId="{B7356FA1-FCA4-47F2-838E-20BE3087BF0C}"/>
          </ac:picMkLst>
        </pc:picChg>
      </pc:sldChg>
      <pc:sldChg chg="addSp modSp new mod modNotesTx">
        <pc:chgData name="Andrew Cracknell" userId="2417584e-6dd1-4d54-906d-e7337ee83fb4" providerId="ADAL" clId="{19C73C0A-8786-498A-82B7-2851FEAF0A32}" dt="2022-05-08T20:01:20.252" v="6673"/>
        <pc:sldMkLst>
          <pc:docMk/>
          <pc:sldMk cId="2721182178" sldId="338"/>
        </pc:sldMkLst>
        <pc:spChg chg="mod">
          <ac:chgData name="Andrew Cracknell" userId="2417584e-6dd1-4d54-906d-e7337ee83fb4" providerId="ADAL" clId="{19C73C0A-8786-498A-82B7-2851FEAF0A32}" dt="2022-05-08T19:57:17.277" v="6669" actId="313"/>
          <ac:spMkLst>
            <pc:docMk/>
            <pc:sldMk cId="2721182178" sldId="338"/>
            <ac:spMk id="2" creationId="{B9058446-693A-4A51-863E-94EFC527146D}"/>
          </ac:spMkLst>
        </pc:spChg>
        <pc:spChg chg="add mod">
          <ac:chgData name="Andrew Cracknell" userId="2417584e-6dd1-4d54-906d-e7337ee83fb4" providerId="ADAL" clId="{19C73C0A-8786-498A-82B7-2851FEAF0A32}" dt="2022-05-07T20:55:53.030" v="6598" actId="20577"/>
          <ac:spMkLst>
            <pc:docMk/>
            <pc:sldMk cId="2721182178" sldId="338"/>
            <ac:spMk id="3" creationId="{DF350448-F8DC-4BA4-87A4-F16A34708EF0}"/>
          </ac:spMkLst>
        </pc:spChg>
      </pc:sldChg>
      <pc:sldChg chg="addSp modSp new mod">
        <pc:chgData name="Andrew Cracknell" userId="2417584e-6dd1-4d54-906d-e7337ee83fb4" providerId="ADAL" clId="{19C73C0A-8786-498A-82B7-2851FEAF0A32}" dt="2022-05-08T20:07:18.330" v="6766" actId="1076"/>
        <pc:sldMkLst>
          <pc:docMk/>
          <pc:sldMk cId="1108646666" sldId="339"/>
        </pc:sldMkLst>
        <pc:spChg chg="mod">
          <ac:chgData name="Andrew Cracknell" userId="2417584e-6dd1-4d54-906d-e7337ee83fb4" providerId="ADAL" clId="{19C73C0A-8786-498A-82B7-2851FEAF0A32}" dt="2022-05-08T20:05:44.594" v="6763" actId="313"/>
          <ac:spMkLst>
            <pc:docMk/>
            <pc:sldMk cId="1108646666" sldId="339"/>
            <ac:spMk id="2" creationId="{BD73BF35-0437-4783-85E3-74C455815CFA}"/>
          </ac:spMkLst>
        </pc:spChg>
        <pc:spChg chg="add mod">
          <ac:chgData name="Andrew Cracknell" userId="2417584e-6dd1-4d54-906d-e7337ee83fb4" providerId="ADAL" clId="{19C73C0A-8786-498A-82B7-2851FEAF0A32}" dt="2022-05-08T20:06:58.100" v="6764" actId="313"/>
          <ac:spMkLst>
            <pc:docMk/>
            <pc:sldMk cId="1108646666" sldId="339"/>
            <ac:spMk id="3" creationId="{D332F89E-4D95-DD7C-25DD-601B45A5059F}"/>
          </ac:spMkLst>
        </pc:spChg>
        <pc:picChg chg="add mod">
          <ac:chgData name="Andrew Cracknell" userId="2417584e-6dd1-4d54-906d-e7337ee83fb4" providerId="ADAL" clId="{19C73C0A-8786-498A-82B7-2851FEAF0A32}" dt="2022-05-08T20:07:18.330" v="6766" actId="1076"/>
          <ac:picMkLst>
            <pc:docMk/>
            <pc:sldMk cId="1108646666" sldId="339"/>
            <ac:picMk id="5" creationId="{F0A8F33B-1311-A724-762D-3673CA14E03B}"/>
          </ac:picMkLst>
        </pc:picChg>
      </pc:sldChg>
      <pc:sldChg chg="addSp modSp new mod">
        <pc:chgData name="Andrew Cracknell" userId="2417584e-6dd1-4d54-906d-e7337ee83fb4" providerId="ADAL" clId="{19C73C0A-8786-498A-82B7-2851FEAF0A32}" dt="2022-05-08T20:10:03.708" v="6977" actId="20577"/>
        <pc:sldMkLst>
          <pc:docMk/>
          <pc:sldMk cId="3872417931" sldId="340"/>
        </pc:sldMkLst>
        <pc:spChg chg="mod">
          <ac:chgData name="Andrew Cracknell" userId="2417584e-6dd1-4d54-906d-e7337ee83fb4" providerId="ADAL" clId="{19C73C0A-8786-498A-82B7-2851FEAF0A32}" dt="2022-05-08T20:10:03.708" v="6977" actId="20577"/>
          <ac:spMkLst>
            <pc:docMk/>
            <pc:sldMk cId="3872417931" sldId="340"/>
            <ac:spMk id="2" creationId="{DFB36CBA-95A9-E01E-F47A-691FA08D4EAE}"/>
          </ac:spMkLst>
        </pc:spChg>
        <pc:spChg chg="add mod">
          <ac:chgData name="Andrew Cracknell" userId="2417584e-6dd1-4d54-906d-e7337ee83fb4" providerId="ADAL" clId="{19C73C0A-8786-498A-82B7-2851FEAF0A32}" dt="2022-05-08T20:08:31.448" v="6787" actId="20577"/>
          <ac:spMkLst>
            <pc:docMk/>
            <pc:sldMk cId="3872417931" sldId="340"/>
            <ac:spMk id="3" creationId="{DFA4670F-3673-C7B1-1950-9827A8B83E9B}"/>
          </ac:spMkLst>
        </pc:spChg>
        <pc:picChg chg="add mod">
          <ac:chgData name="Andrew Cracknell" userId="2417584e-6dd1-4d54-906d-e7337ee83fb4" providerId="ADAL" clId="{19C73C0A-8786-498A-82B7-2851FEAF0A32}" dt="2022-05-08T20:10:01.761" v="6976" actId="1076"/>
          <ac:picMkLst>
            <pc:docMk/>
            <pc:sldMk cId="3872417931" sldId="340"/>
            <ac:picMk id="5" creationId="{87B9B8DA-30B9-9FB7-EB2D-4C6A63F3D4EC}"/>
          </ac:picMkLst>
        </pc:picChg>
      </pc:sldChg>
      <pc:sldChg chg="addSp modSp new mod ord modNotesTx">
        <pc:chgData name="Andrew Cracknell" userId="2417584e-6dd1-4d54-906d-e7337ee83fb4" providerId="ADAL" clId="{19C73C0A-8786-498A-82B7-2851FEAF0A32}" dt="2022-05-08T20:19:22.541" v="7382" actId="20577"/>
        <pc:sldMkLst>
          <pc:docMk/>
          <pc:sldMk cId="2574562321" sldId="341"/>
        </pc:sldMkLst>
        <pc:spChg chg="mod">
          <ac:chgData name="Andrew Cracknell" userId="2417584e-6dd1-4d54-906d-e7337ee83fb4" providerId="ADAL" clId="{19C73C0A-8786-498A-82B7-2851FEAF0A32}" dt="2022-05-08T20:18:02.664" v="7274" actId="20577"/>
          <ac:spMkLst>
            <pc:docMk/>
            <pc:sldMk cId="2574562321" sldId="341"/>
            <ac:spMk id="2" creationId="{A36A579E-BA71-1181-5CE4-B86A9F5E009E}"/>
          </ac:spMkLst>
        </pc:spChg>
        <pc:spChg chg="add mod">
          <ac:chgData name="Andrew Cracknell" userId="2417584e-6dd1-4d54-906d-e7337ee83fb4" providerId="ADAL" clId="{19C73C0A-8786-498A-82B7-2851FEAF0A32}" dt="2022-05-08T20:15:15.099" v="6993" actId="20577"/>
          <ac:spMkLst>
            <pc:docMk/>
            <pc:sldMk cId="2574562321" sldId="341"/>
            <ac:spMk id="3" creationId="{41C385BB-2CDE-DCD4-F4B4-C26351E4D8BC}"/>
          </ac:spMkLst>
        </pc:spChg>
      </pc:sldChg>
      <pc:sldChg chg="addSp modSp new mod">
        <pc:chgData name="Andrew Cracknell" userId="2417584e-6dd1-4d54-906d-e7337ee83fb4" providerId="ADAL" clId="{19C73C0A-8786-498A-82B7-2851FEAF0A32}" dt="2022-05-08T20:21:48.993" v="7705" actId="33524"/>
        <pc:sldMkLst>
          <pc:docMk/>
          <pc:sldMk cId="1878660715" sldId="342"/>
        </pc:sldMkLst>
        <pc:spChg chg="mod">
          <ac:chgData name="Andrew Cracknell" userId="2417584e-6dd1-4d54-906d-e7337ee83fb4" providerId="ADAL" clId="{19C73C0A-8786-498A-82B7-2851FEAF0A32}" dt="2022-05-08T20:21:48.993" v="7705" actId="33524"/>
          <ac:spMkLst>
            <pc:docMk/>
            <pc:sldMk cId="1878660715" sldId="342"/>
            <ac:spMk id="2" creationId="{201F7C80-BD4C-6854-F5E9-EA278C6217F2}"/>
          </ac:spMkLst>
        </pc:spChg>
        <pc:spChg chg="add mod">
          <ac:chgData name="Andrew Cracknell" userId="2417584e-6dd1-4d54-906d-e7337ee83fb4" providerId="ADAL" clId="{19C73C0A-8786-498A-82B7-2851FEAF0A32}" dt="2022-05-08T20:20:35.426" v="7401" actId="20577"/>
          <ac:spMkLst>
            <pc:docMk/>
            <pc:sldMk cId="1878660715" sldId="342"/>
            <ac:spMk id="3" creationId="{B1A0CAB6-08EA-C510-0A2E-BE022FDB938B}"/>
          </ac:spMkLst>
        </pc:spChg>
      </pc:sldChg>
    </pc:docChg>
  </pc:docChgLst>
  <pc:docChgLst>
    <pc:chgData name="Andrew Cracknell" userId="2417584e-6dd1-4d54-906d-e7337ee83fb4" providerId="ADAL" clId="{3C450EDE-015F-4901-B26C-C9ECD8B59F40}"/>
    <pc:docChg chg="undo custSel addSld delSld modSld delMainMaster modMainMaster">
      <pc:chgData name="Andrew Cracknell" userId="2417584e-6dd1-4d54-906d-e7337ee83fb4" providerId="ADAL" clId="{3C450EDE-015F-4901-B26C-C9ECD8B59F40}" dt="2022-04-12T10:28:15.719" v="9196" actId="313"/>
      <pc:docMkLst>
        <pc:docMk/>
      </pc:docMkLst>
      <pc:sldChg chg="del">
        <pc:chgData name="Andrew Cracknell" userId="2417584e-6dd1-4d54-906d-e7337ee83fb4" providerId="ADAL" clId="{3C450EDE-015F-4901-B26C-C9ECD8B59F40}" dt="2022-04-04T12:03:38.933" v="1" actId="47"/>
        <pc:sldMkLst>
          <pc:docMk/>
          <pc:sldMk cId="109857222" sldId="256"/>
        </pc:sldMkLst>
      </pc:sldChg>
      <pc:sldChg chg="del">
        <pc:chgData name="Andrew Cracknell" userId="2417584e-6dd1-4d54-906d-e7337ee83fb4" providerId="ADAL" clId="{3C450EDE-015F-4901-B26C-C9ECD8B59F40}" dt="2022-04-04T12:25:11.868" v="3" actId="47"/>
        <pc:sldMkLst>
          <pc:docMk/>
          <pc:sldMk cId="536249798" sldId="257"/>
        </pc:sldMkLst>
      </pc:sldChg>
      <pc:sldChg chg="del">
        <pc:chgData name="Andrew Cracknell" userId="2417584e-6dd1-4d54-906d-e7337ee83fb4" providerId="ADAL" clId="{3C450EDE-015F-4901-B26C-C9ECD8B59F40}" dt="2022-04-04T12:25:11.868" v="3" actId="47"/>
        <pc:sldMkLst>
          <pc:docMk/>
          <pc:sldMk cId="2443688129" sldId="258"/>
        </pc:sldMkLst>
      </pc:sldChg>
      <pc:sldChg chg="del">
        <pc:chgData name="Andrew Cracknell" userId="2417584e-6dd1-4d54-906d-e7337ee83fb4" providerId="ADAL" clId="{3C450EDE-015F-4901-B26C-C9ECD8B59F40}" dt="2022-04-04T12:25:11.868" v="3" actId="47"/>
        <pc:sldMkLst>
          <pc:docMk/>
          <pc:sldMk cId="3784239998" sldId="259"/>
        </pc:sldMkLst>
      </pc:sldChg>
      <pc:sldChg chg="del">
        <pc:chgData name="Andrew Cracknell" userId="2417584e-6dd1-4d54-906d-e7337ee83fb4" providerId="ADAL" clId="{3C450EDE-015F-4901-B26C-C9ECD8B59F40}" dt="2022-04-04T12:25:11.868" v="3" actId="47"/>
        <pc:sldMkLst>
          <pc:docMk/>
          <pc:sldMk cId="3084599251" sldId="260"/>
        </pc:sldMkLst>
      </pc:sldChg>
      <pc:sldChg chg="del">
        <pc:chgData name="Andrew Cracknell" userId="2417584e-6dd1-4d54-906d-e7337ee83fb4" providerId="ADAL" clId="{3C450EDE-015F-4901-B26C-C9ECD8B59F40}" dt="2022-04-04T12:25:11.868" v="3" actId="47"/>
        <pc:sldMkLst>
          <pc:docMk/>
          <pc:sldMk cId="66892546" sldId="261"/>
        </pc:sldMkLst>
      </pc:sldChg>
      <pc:sldChg chg="del">
        <pc:chgData name="Andrew Cracknell" userId="2417584e-6dd1-4d54-906d-e7337ee83fb4" providerId="ADAL" clId="{3C450EDE-015F-4901-B26C-C9ECD8B59F40}" dt="2022-04-04T12:25:11.868" v="3" actId="47"/>
        <pc:sldMkLst>
          <pc:docMk/>
          <pc:sldMk cId="2820504681" sldId="262"/>
        </pc:sldMkLst>
      </pc:sldChg>
      <pc:sldChg chg="del">
        <pc:chgData name="Andrew Cracknell" userId="2417584e-6dd1-4d54-906d-e7337ee83fb4" providerId="ADAL" clId="{3C450EDE-015F-4901-B26C-C9ECD8B59F40}" dt="2022-04-04T12:25:11.868" v="3" actId="47"/>
        <pc:sldMkLst>
          <pc:docMk/>
          <pc:sldMk cId="501290635" sldId="263"/>
        </pc:sldMkLst>
      </pc:sldChg>
      <pc:sldChg chg="del">
        <pc:chgData name="Andrew Cracknell" userId="2417584e-6dd1-4d54-906d-e7337ee83fb4" providerId="ADAL" clId="{3C450EDE-015F-4901-B26C-C9ECD8B59F40}" dt="2022-04-04T12:25:11.868" v="3" actId="47"/>
        <pc:sldMkLst>
          <pc:docMk/>
          <pc:sldMk cId="2087078658" sldId="264"/>
        </pc:sldMkLst>
      </pc:sldChg>
      <pc:sldChg chg="del">
        <pc:chgData name="Andrew Cracknell" userId="2417584e-6dd1-4d54-906d-e7337ee83fb4" providerId="ADAL" clId="{3C450EDE-015F-4901-B26C-C9ECD8B59F40}" dt="2022-04-04T12:25:11.868" v="3" actId="47"/>
        <pc:sldMkLst>
          <pc:docMk/>
          <pc:sldMk cId="2995380555" sldId="265"/>
        </pc:sldMkLst>
      </pc:sldChg>
      <pc:sldChg chg="del">
        <pc:chgData name="Andrew Cracknell" userId="2417584e-6dd1-4d54-906d-e7337ee83fb4" providerId="ADAL" clId="{3C450EDE-015F-4901-B26C-C9ECD8B59F40}" dt="2022-04-04T12:25:11.868" v="3" actId="47"/>
        <pc:sldMkLst>
          <pc:docMk/>
          <pc:sldMk cId="1659347874" sldId="266"/>
        </pc:sldMkLst>
      </pc:sldChg>
      <pc:sldChg chg="del">
        <pc:chgData name="Andrew Cracknell" userId="2417584e-6dd1-4d54-906d-e7337ee83fb4" providerId="ADAL" clId="{3C450EDE-015F-4901-B26C-C9ECD8B59F40}" dt="2022-04-04T12:25:11.868" v="3" actId="47"/>
        <pc:sldMkLst>
          <pc:docMk/>
          <pc:sldMk cId="3992948830" sldId="267"/>
        </pc:sldMkLst>
      </pc:sldChg>
      <pc:sldChg chg="del">
        <pc:chgData name="Andrew Cracknell" userId="2417584e-6dd1-4d54-906d-e7337ee83fb4" providerId="ADAL" clId="{3C450EDE-015F-4901-B26C-C9ECD8B59F40}" dt="2022-04-04T12:25:11.868" v="3" actId="47"/>
        <pc:sldMkLst>
          <pc:docMk/>
          <pc:sldMk cId="3500075917" sldId="268"/>
        </pc:sldMkLst>
      </pc:sldChg>
      <pc:sldChg chg="del">
        <pc:chgData name="Andrew Cracknell" userId="2417584e-6dd1-4d54-906d-e7337ee83fb4" providerId="ADAL" clId="{3C450EDE-015F-4901-B26C-C9ECD8B59F40}" dt="2022-04-04T12:25:11.868" v="3" actId="47"/>
        <pc:sldMkLst>
          <pc:docMk/>
          <pc:sldMk cId="2448088279" sldId="269"/>
        </pc:sldMkLst>
      </pc:sldChg>
      <pc:sldChg chg="del">
        <pc:chgData name="Andrew Cracknell" userId="2417584e-6dd1-4d54-906d-e7337ee83fb4" providerId="ADAL" clId="{3C450EDE-015F-4901-B26C-C9ECD8B59F40}" dt="2022-04-04T12:25:11.868" v="3" actId="47"/>
        <pc:sldMkLst>
          <pc:docMk/>
          <pc:sldMk cId="2387721477" sldId="270"/>
        </pc:sldMkLst>
      </pc:sldChg>
      <pc:sldChg chg="del">
        <pc:chgData name="Andrew Cracknell" userId="2417584e-6dd1-4d54-906d-e7337ee83fb4" providerId="ADAL" clId="{3C450EDE-015F-4901-B26C-C9ECD8B59F40}" dt="2022-04-04T12:25:11.868" v="3" actId="47"/>
        <pc:sldMkLst>
          <pc:docMk/>
          <pc:sldMk cId="2104160137" sldId="271"/>
        </pc:sldMkLst>
      </pc:sldChg>
      <pc:sldChg chg="del">
        <pc:chgData name="Andrew Cracknell" userId="2417584e-6dd1-4d54-906d-e7337ee83fb4" providerId="ADAL" clId="{3C450EDE-015F-4901-B26C-C9ECD8B59F40}" dt="2022-04-04T12:25:11.868" v="3" actId="47"/>
        <pc:sldMkLst>
          <pc:docMk/>
          <pc:sldMk cId="3869929662" sldId="272"/>
        </pc:sldMkLst>
      </pc:sldChg>
      <pc:sldChg chg="del">
        <pc:chgData name="Andrew Cracknell" userId="2417584e-6dd1-4d54-906d-e7337ee83fb4" providerId="ADAL" clId="{3C450EDE-015F-4901-B26C-C9ECD8B59F40}" dt="2022-04-04T12:25:11.868" v="3" actId="47"/>
        <pc:sldMkLst>
          <pc:docMk/>
          <pc:sldMk cId="3342293398" sldId="273"/>
        </pc:sldMkLst>
      </pc:sldChg>
      <pc:sldChg chg="add del">
        <pc:chgData name="Andrew Cracknell" userId="2417584e-6dd1-4d54-906d-e7337ee83fb4" providerId="ADAL" clId="{3C450EDE-015F-4901-B26C-C9ECD8B59F40}" dt="2022-04-04T12:03:40.863" v="2" actId="47"/>
        <pc:sldMkLst>
          <pc:docMk/>
          <pc:sldMk cId="651860250" sldId="287"/>
        </pc:sldMkLst>
      </pc:sldChg>
      <pc:sldChg chg="modSp">
        <pc:chgData name="Andrew Cracknell" userId="2417584e-6dd1-4d54-906d-e7337ee83fb4" providerId="ADAL" clId="{3C450EDE-015F-4901-B26C-C9ECD8B59F40}" dt="2022-04-06T08:53:10.977" v="2141" actId="20577"/>
        <pc:sldMkLst>
          <pc:docMk/>
          <pc:sldMk cId="1688100621" sldId="288"/>
        </pc:sldMkLst>
        <pc:spChg chg="mod">
          <ac:chgData name="Andrew Cracknell" userId="2417584e-6dd1-4d54-906d-e7337ee83fb4" providerId="ADAL" clId="{3C450EDE-015F-4901-B26C-C9ECD8B59F40}" dt="2022-04-06T08:53:05.040" v="2137" actId="20577"/>
          <ac:spMkLst>
            <pc:docMk/>
            <pc:sldMk cId="1688100621" sldId="288"/>
            <ac:spMk id="2" creationId="{D0365F55-2BFF-4126-AE02-F5AA42C190F1}"/>
          </ac:spMkLst>
        </pc:spChg>
        <pc:spChg chg="mod">
          <ac:chgData name="Andrew Cracknell" userId="2417584e-6dd1-4d54-906d-e7337ee83fb4" providerId="ADAL" clId="{3C450EDE-015F-4901-B26C-C9ECD8B59F40}" dt="2022-04-06T08:53:10.977" v="2141" actId="20577"/>
          <ac:spMkLst>
            <pc:docMk/>
            <pc:sldMk cId="1688100621" sldId="288"/>
            <ac:spMk id="3" creationId="{2277BA68-6289-4EAC-A555-791DA44D986D}"/>
          </ac:spMkLst>
        </pc:spChg>
      </pc:sldChg>
      <pc:sldChg chg="addSp delSp modSp new mod">
        <pc:chgData name="Andrew Cracknell" userId="2417584e-6dd1-4d54-906d-e7337ee83fb4" providerId="ADAL" clId="{3C450EDE-015F-4901-B26C-C9ECD8B59F40}" dt="2022-04-04T12:55:15.681" v="83" actId="20577"/>
        <pc:sldMkLst>
          <pc:docMk/>
          <pc:sldMk cId="2931380417" sldId="289"/>
        </pc:sldMkLst>
        <pc:spChg chg="del">
          <ac:chgData name="Andrew Cracknell" userId="2417584e-6dd1-4d54-906d-e7337ee83fb4" providerId="ADAL" clId="{3C450EDE-015F-4901-B26C-C9ECD8B59F40}" dt="2022-04-04T12:26:53.435" v="5" actId="478"/>
          <ac:spMkLst>
            <pc:docMk/>
            <pc:sldMk cId="2931380417" sldId="289"/>
            <ac:spMk id="2" creationId="{8FF05E83-A4A5-49E1-8C36-20E909F148CF}"/>
          </ac:spMkLst>
        </pc:spChg>
        <pc:spChg chg="mod">
          <ac:chgData name="Andrew Cracknell" userId="2417584e-6dd1-4d54-906d-e7337ee83fb4" providerId="ADAL" clId="{3C450EDE-015F-4901-B26C-C9ECD8B59F40}" dt="2022-04-04T12:55:00.225" v="47"/>
          <ac:spMkLst>
            <pc:docMk/>
            <pc:sldMk cId="2931380417" sldId="289"/>
            <ac:spMk id="3" creationId="{3C1D1AD3-4D02-4E3D-B63B-C3B7194190AC}"/>
          </ac:spMkLst>
        </pc:spChg>
        <pc:spChg chg="add mod">
          <ac:chgData name="Andrew Cracknell" userId="2417584e-6dd1-4d54-906d-e7337ee83fb4" providerId="ADAL" clId="{3C450EDE-015F-4901-B26C-C9ECD8B59F40}" dt="2022-04-04T12:55:15.681" v="83" actId="20577"/>
          <ac:spMkLst>
            <pc:docMk/>
            <pc:sldMk cId="2931380417" sldId="289"/>
            <ac:spMk id="4" creationId="{E4B718B7-C97F-4462-90FC-1BB2364A7BA8}"/>
          </ac:spMkLst>
        </pc:spChg>
      </pc:sldChg>
      <pc:sldChg chg="modSp new del mod">
        <pc:chgData name="Andrew Cracknell" userId="2417584e-6dd1-4d54-906d-e7337ee83fb4" providerId="ADAL" clId="{3C450EDE-015F-4901-B26C-C9ECD8B59F40}" dt="2022-04-04T12:55:30.535" v="87" actId="2696"/>
        <pc:sldMkLst>
          <pc:docMk/>
          <pc:sldMk cId="981762451" sldId="290"/>
        </pc:sldMkLst>
        <pc:spChg chg="mod">
          <ac:chgData name="Andrew Cracknell" userId="2417584e-6dd1-4d54-906d-e7337ee83fb4" providerId="ADAL" clId="{3C450EDE-015F-4901-B26C-C9ECD8B59F40}" dt="2022-04-04T12:55:25.685" v="86" actId="20577"/>
          <ac:spMkLst>
            <pc:docMk/>
            <pc:sldMk cId="981762451" sldId="290"/>
            <ac:spMk id="2" creationId="{032A5DB4-BBAD-418D-BEAE-539A8A98966E}"/>
          </ac:spMkLst>
        </pc:spChg>
      </pc:sldChg>
      <pc:sldChg chg="addSp delSp modSp new mod modNotesTx">
        <pc:chgData name="Andrew Cracknell" userId="2417584e-6dd1-4d54-906d-e7337ee83fb4" providerId="ADAL" clId="{3C450EDE-015F-4901-B26C-C9ECD8B59F40}" dt="2022-04-06T09:46:34.382" v="3444" actId="313"/>
        <pc:sldMkLst>
          <pc:docMk/>
          <pc:sldMk cId="1319781288" sldId="290"/>
        </pc:sldMkLst>
        <pc:spChg chg="del">
          <ac:chgData name="Andrew Cracknell" userId="2417584e-6dd1-4d54-906d-e7337ee83fb4" providerId="ADAL" clId="{3C450EDE-015F-4901-B26C-C9ECD8B59F40}" dt="2022-04-04T12:56:22.237" v="89" actId="478"/>
          <ac:spMkLst>
            <pc:docMk/>
            <pc:sldMk cId="1319781288" sldId="290"/>
            <ac:spMk id="2" creationId="{A0A06D9A-C743-44A9-B9BF-1500BEEE537C}"/>
          </ac:spMkLst>
        </pc:spChg>
        <pc:spChg chg="mod">
          <ac:chgData name="Andrew Cracknell" userId="2417584e-6dd1-4d54-906d-e7337ee83fb4" providerId="ADAL" clId="{3C450EDE-015F-4901-B26C-C9ECD8B59F40}" dt="2022-04-06T09:24:02.388" v="3081" actId="20577"/>
          <ac:spMkLst>
            <pc:docMk/>
            <pc:sldMk cId="1319781288" sldId="290"/>
            <ac:spMk id="3" creationId="{92165262-BB80-4D1F-AEEF-C57BF33CACFC}"/>
          </ac:spMkLst>
        </pc:spChg>
        <pc:spChg chg="add mod">
          <ac:chgData name="Andrew Cracknell" userId="2417584e-6dd1-4d54-906d-e7337ee83fb4" providerId="ADAL" clId="{3C450EDE-015F-4901-B26C-C9ECD8B59F40}" dt="2022-04-04T12:57:03.089" v="127" actId="20577"/>
          <ac:spMkLst>
            <pc:docMk/>
            <pc:sldMk cId="1319781288" sldId="290"/>
            <ac:spMk id="4" creationId="{BDC7FB3E-52A0-4930-8E24-B1EF5D220B18}"/>
          </ac:spMkLst>
        </pc:spChg>
      </pc:sldChg>
      <pc:sldChg chg="addSp modSp new mod modNotesTx">
        <pc:chgData name="Andrew Cracknell" userId="2417584e-6dd1-4d54-906d-e7337ee83fb4" providerId="ADAL" clId="{3C450EDE-015F-4901-B26C-C9ECD8B59F40}" dt="2022-04-12T10:15:59.120" v="8849"/>
        <pc:sldMkLst>
          <pc:docMk/>
          <pc:sldMk cId="1648737332" sldId="291"/>
        </pc:sldMkLst>
        <pc:spChg chg="mod">
          <ac:chgData name="Andrew Cracknell" userId="2417584e-6dd1-4d54-906d-e7337ee83fb4" providerId="ADAL" clId="{3C450EDE-015F-4901-B26C-C9ECD8B59F40}" dt="2022-04-04T13:50:34.541" v="141" actId="27636"/>
          <ac:spMkLst>
            <pc:docMk/>
            <pc:sldMk cId="1648737332" sldId="291"/>
            <ac:spMk id="2" creationId="{F68E340C-9EC2-4D1F-A4C2-2BD372471C93}"/>
          </ac:spMkLst>
        </pc:spChg>
        <pc:spChg chg="mod">
          <ac:chgData name="Andrew Cracknell" userId="2417584e-6dd1-4d54-906d-e7337ee83fb4" providerId="ADAL" clId="{3C450EDE-015F-4901-B26C-C9ECD8B59F40}" dt="2022-04-06T09:50:04.706" v="3532" actId="20577"/>
          <ac:spMkLst>
            <pc:docMk/>
            <pc:sldMk cId="1648737332" sldId="291"/>
            <ac:spMk id="3" creationId="{A9C66BD5-CB34-41E2-9DAD-788AF19A9C97}"/>
          </ac:spMkLst>
        </pc:spChg>
        <pc:spChg chg="add mod">
          <ac:chgData name="Andrew Cracknell" userId="2417584e-6dd1-4d54-906d-e7337ee83fb4" providerId="ADAL" clId="{3C450EDE-015F-4901-B26C-C9ECD8B59F40}" dt="2022-04-12T10:15:59.120" v="8849"/>
          <ac:spMkLst>
            <pc:docMk/>
            <pc:sldMk cId="1648737332" sldId="291"/>
            <ac:spMk id="5" creationId="{6A76BA4D-BFEC-4849-AA68-9AF775BDC01E}"/>
          </ac:spMkLst>
        </pc:spChg>
        <pc:picChg chg="add mod">
          <ac:chgData name="Andrew Cracknell" userId="2417584e-6dd1-4d54-906d-e7337ee83fb4" providerId="ADAL" clId="{3C450EDE-015F-4901-B26C-C9ECD8B59F40}" dt="2022-04-04T14:16:40.680" v="405" actId="1076"/>
          <ac:picMkLst>
            <pc:docMk/>
            <pc:sldMk cId="1648737332" sldId="291"/>
            <ac:picMk id="1026" creationId="{D491B318-B3E2-4E67-84AA-DEA966E43019}"/>
          </ac:picMkLst>
        </pc:picChg>
      </pc:sldChg>
      <pc:sldChg chg="addSp delSp modSp new mod modNotesTx">
        <pc:chgData name="Andrew Cracknell" userId="2417584e-6dd1-4d54-906d-e7337ee83fb4" providerId="ADAL" clId="{3C450EDE-015F-4901-B26C-C9ECD8B59F40}" dt="2022-04-06T09:06:41.502" v="2840" actId="1076"/>
        <pc:sldMkLst>
          <pc:docMk/>
          <pc:sldMk cId="3304074143" sldId="292"/>
        </pc:sldMkLst>
        <pc:spChg chg="del mod">
          <ac:chgData name="Andrew Cracknell" userId="2417584e-6dd1-4d54-906d-e7337ee83fb4" providerId="ADAL" clId="{3C450EDE-015F-4901-B26C-C9ECD8B59F40}" dt="2022-04-05T14:15:41.908" v="846" actId="478"/>
          <ac:spMkLst>
            <pc:docMk/>
            <pc:sldMk cId="3304074143" sldId="292"/>
            <ac:spMk id="2" creationId="{9A177171-4335-4F6F-9EB7-E25A28D322B4}"/>
          </ac:spMkLst>
        </pc:spChg>
        <pc:spChg chg="mod">
          <ac:chgData name="Andrew Cracknell" userId="2417584e-6dd1-4d54-906d-e7337ee83fb4" providerId="ADAL" clId="{3C450EDE-015F-4901-B26C-C9ECD8B59F40}" dt="2022-04-06T09:06:41.502" v="2840" actId="1076"/>
          <ac:spMkLst>
            <pc:docMk/>
            <pc:sldMk cId="3304074143" sldId="292"/>
            <ac:spMk id="3" creationId="{E541DE97-BF8E-49AA-95B8-B8DDDE556463}"/>
          </ac:spMkLst>
        </pc:spChg>
        <pc:spChg chg="add del mod">
          <ac:chgData name="Andrew Cracknell" userId="2417584e-6dd1-4d54-906d-e7337ee83fb4" providerId="ADAL" clId="{3C450EDE-015F-4901-B26C-C9ECD8B59F40}" dt="2022-04-05T14:15:52.309" v="849" actId="478"/>
          <ac:spMkLst>
            <pc:docMk/>
            <pc:sldMk cId="3304074143" sldId="292"/>
            <ac:spMk id="5" creationId="{87D2A4DC-EE32-4419-9321-AFBC5B578A53}"/>
          </ac:spMkLst>
        </pc:spChg>
        <pc:spChg chg="add mod">
          <ac:chgData name="Andrew Cracknell" userId="2417584e-6dd1-4d54-906d-e7337ee83fb4" providerId="ADAL" clId="{3C450EDE-015F-4901-B26C-C9ECD8B59F40}" dt="2022-04-05T14:16:29.481" v="887" actId="20577"/>
          <ac:spMkLst>
            <pc:docMk/>
            <pc:sldMk cId="3304074143" sldId="292"/>
            <ac:spMk id="6" creationId="{546B73CB-A032-48B5-BD03-DCEAE91E9F9E}"/>
          </ac:spMkLst>
        </pc:spChg>
      </pc:sldChg>
      <pc:sldChg chg="addSp delSp modSp new mod setBg">
        <pc:chgData name="Andrew Cracknell" userId="2417584e-6dd1-4d54-906d-e7337ee83fb4" providerId="ADAL" clId="{3C450EDE-015F-4901-B26C-C9ECD8B59F40}" dt="2022-04-06T07:27:41.801" v="932" actId="478"/>
        <pc:sldMkLst>
          <pc:docMk/>
          <pc:sldMk cId="2940986230" sldId="293"/>
        </pc:sldMkLst>
        <pc:spChg chg="del mod">
          <ac:chgData name="Andrew Cracknell" userId="2417584e-6dd1-4d54-906d-e7337ee83fb4" providerId="ADAL" clId="{3C450EDE-015F-4901-B26C-C9ECD8B59F40}" dt="2022-04-06T07:27:41.801" v="932" actId="478"/>
          <ac:spMkLst>
            <pc:docMk/>
            <pc:sldMk cId="2940986230" sldId="293"/>
            <ac:spMk id="2" creationId="{9B381B00-D1E5-432E-8042-F9F0390B65EB}"/>
          </ac:spMkLst>
        </pc:spChg>
        <pc:spChg chg="del">
          <ac:chgData name="Andrew Cracknell" userId="2417584e-6dd1-4d54-906d-e7337ee83fb4" providerId="ADAL" clId="{3C450EDE-015F-4901-B26C-C9ECD8B59F40}" dt="2022-04-05T14:19:20.092" v="922" actId="22"/>
          <ac:spMkLst>
            <pc:docMk/>
            <pc:sldMk cId="2940986230" sldId="293"/>
            <ac:spMk id="3" creationId="{5472EBD9-220E-4CBD-A92B-8DEBE047FE4E}"/>
          </ac:spMkLst>
        </pc:spChg>
        <pc:spChg chg="add del">
          <ac:chgData name="Andrew Cracknell" userId="2417584e-6dd1-4d54-906d-e7337ee83fb4" providerId="ADAL" clId="{3C450EDE-015F-4901-B26C-C9ECD8B59F40}" dt="2022-04-05T14:20:38.791" v="929" actId="26606"/>
          <ac:spMkLst>
            <pc:docMk/>
            <pc:sldMk cId="2940986230" sldId="293"/>
            <ac:spMk id="9" creationId="{90346E7D-92AD-DECB-3657-E931784846F7}"/>
          </ac:spMkLst>
        </pc:spChg>
        <pc:spChg chg="add del">
          <ac:chgData name="Andrew Cracknell" userId="2417584e-6dd1-4d54-906d-e7337ee83fb4" providerId="ADAL" clId="{3C450EDE-015F-4901-B26C-C9ECD8B59F40}" dt="2022-04-05T14:20:38.791" v="929" actId="26606"/>
          <ac:spMkLst>
            <pc:docMk/>
            <pc:sldMk cId="2940986230" sldId="293"/>
            <ac:spMk id="12" creationId="{DBC6133C-0615-4CE4-9132-37E609A9BDFA}"/>
          </ac:spMkLst>
        </pc:spChg>
        <pc:spChg chg="add mod">
          <ac:chgData name="Andrew Cracknell" userId="2417584e-6dd1-4d54-906d-e7337ee83fb4" providerId="ADAL" clId="{3C450EDE-015F-4901-B26C-C9ECD8B59F40}" dt="2022-04-05T14:20:53.023" v="930"/>
          <ac:spMkLst>
            <pc:docMk/>
            <pc:sldMk cId="2940986230" sldId="293"/>
            <ac:spMk id="13" creationId="{B5EC7E5D-9506-4C89-A2CF-842C44A2B316}"/>
          </ac:spMkLst>
        </pc:spChg>
        <pc:spChg chg="add del">
          <ac:chgData name="Andrew Cracknell" userId="2417584e-6dd1-4d54-906d-e7337ee83fb4" providerId="ADAL" clId="{3C450EDE-015F-4901-B26C-C9ECD8B59F40}" dt="2022-04-05T14:20:38.791" v="929" actId="26606"/>
          <ac:spMkLst>
            <pc:docMk/>
            <pc:sldMk cId="2940986230" sldId="293"/>
            <ac:spMk id="14" creationId="{169CC832-2974-4E8D-90ED-3E2941BA7336}"/>
          </ac:spMkLst>
        </pc:spChg>
        <pc:spChg chg="add del">
          <ac:chgData name="Andrew Cracknell" userId="2417584e-6dd1-4d54-906d-e7337ee83fb4" providerId="ADAL" clId="{3C450EDE-015F-4901-B26C-C9ECD8B59F40}" dt="2022-04-05T14:20:38.791" v="929" actId="26606"/>
          <ac:spMkLst>
            <pc:docMk/>
            <pc:sldMk cId="2940986230" sldId="293"/>
            <ac:spMk id="16" creationId="{55222F96-971A-4F90-B841-6BAB416C7AC1}"/>
          </ac:spMkLst>
        </pc:spChg>
        <pc:spChg chg="add del">
          <ac:chgData name="Andrew Cracknell" userId="2417584e-6dd1-4d54-906d-e7337ee83fb4" providerId="ADAL" clId="{3C450EDE-015F-4901-B26C-C9ECD8B59F40}" dt="2022-04-05T14:20:38.791" v="929" actId="26606"/>
          <ac:spMkLst>
            <pc:docMk/>
            <pc:sldMk cId="2940986230" sldId="293"/>
            <ac:spMk id="18" creationId="{08980754-6F4B-43C9-B9BE-127B6BED6586}"/>
          </ac:spMkLst>
        </pc:spChg>
        <pc:spChg chg="add del">
          <ac:chgData name="Andrew Cracknell" userId="2417584e-6dd1-4d54-906d-e7337ee83fb4" providerId="ADAL" clId="{3C450EDE-015F-4901-B26C-C9ECD8B59F40}" dt="2022-04-05T14:20:38.791" v="929" actId="26606"/>
          <ac:spMkLst>
            <pc:docMk/>
            <pc:sldMk cId="2940986230" sldId="293"/>
            <ac:spMk id="20" creationId="{2C1BBA94-3F40-40AA-8BB9-E69E25E537C1}"/>
          </ac:spMkLst>
        </pc:spChg>
        <pc:picChg chg="add mod ord">
          <ac:chgData name="Andrew Cracknell" userId="2417584e-6dd1-4d54-906d-e7337ee83fb4" providerId="ADAL" clId="{3C450EDE-015F-4901-B26C-C9ECD8B59F40}" dt="2022-04-05T14:20:38.791" v="929" actId="26606"/>
          <ac:picMkLst>
            <pc:docMk/>
            <pc:sldMk cId="2940986230" sldId="293"/>
            <ac:picMk id="5" creationId="{D5230014-B71E-43DF-882F-B49C51E11B54}"/>
          </ac:picMkLst>
        </pc:picChg>
      </pc:sldChg>
      <pc:sldChg chg="addSp delSp modSp new del mod">
        <pc:chgData name="Andrew Cracknell" userId="2417584e-6dd1-4d54-906d-e7337ee83fb4" providerId="ADAL" clId="{3C450EDE-015F-4901-B26C-C9ECD8B59F40}" dt="2022-04-06T07:32:35.363" v="1020" actId="47"/>
        <pc:sldMkLst>
          <pc:docMk/>
          <pc:sldMk cId="3918118415" sldId="294"/>
        </pc:sldMkLst>
        <pc:spChg chg="add del mod">
          <ac:chgData name="Andrew Cracknell" userId="2417584e-6dd1-4d54-906d-e7337ee83fb4" providerId="ADAL" clId="{3C450EDE-015F-4901-B26C-C9ECD8B59F40}" dt="2022-04-06T07:31:45.328" v="1005" actId="20577"/>
          <ac:spMkLst>
            <pc:docMk/>
            <pc:sldMk cId="3918118415" sldId="294"/>
            <ac:spMk id="2" creationId="{C1EAF03C-5604-4B8F-B187-3B9C9543316F}"/>
          </ac:spMkLst>
        </pc:spChg>
      </pc:sldChg>
      <pc:sldChg chg="addSp modSp new mod">
        <pc:chgData name="Andrew Cracknell" userId="2417584e-6dd1-4d54-906d-e7337ee83fb4" providerId="ADAL" clId="{3C450EDE-015F-4901-B26C-C9ECD8B59F40}" dt="2022-04-06T09:41:12.131" v="3258" actId="1076"/>
        <pc:sldMkLst>
          <pc:docMk/>
          <pc:sldMk cId="3999748220" sldId="295"/>
        </pc:sldMkLst>
        <pc:spChg chg="mod">
          <ac:chgData name="Andrew Cracknell" userId="2417584e-6dd1-4d54-906d-e7337ee83fb4" providerId="ADAL" clId="{3C450EDE-015F-4901-B26C-C9ECD8B59F40}" dt="2022-04-06T07:33:22.770" v="1060" actId="15"/>
          <ac:spMkLst>
            <pc:docMk/>
            <pc:sldMk cId="3999748220" sldId="295"/>
            <ac:spMk id="2" creationId="{0DFCBF19-416A-4934-A0F8-1F588FA3DCC7}"/>
          </ac:spMkLst>
        </pc:spChg>
        <pc:spChg chg="add mod">
          <ac:chgData name="Andrew Cracknell" userId="2417584e-6dd1-4d54-906d-e7337ee83fb4" providerId="ADAL" clId="{3C450EDE-015F-4901-B26C-C9ECD8B59F40}" dt="2022-04-06T07:32:51.591" v="1053" actId="20577"/>
          <ac:spMkLst>
            <pc:docMk/>
            <pc:sldMk cId="3999748220" sldId="295"/>
            <ac:spMk id="3" creationId="{EC6A8E9D-A44A-4B4F-B150-0F1AC2452D6A}"/>
          </ac:spMkLst>
        </pc:spChg>
        <pc:spChg chg="add mod">
          <ac:chgData name="Andrew Cracknell" userId="2417584e-6dd1-4d54-906d-e7337ee83fb4" providerId="ADAL" clId="{3C450EDE-015F-4901-B26C-C9ECD8B59F40}" dt="2022-04-06T09:40:06.468" v="3202" actId="1076"/>
          <ac:spMkLst>
            <pc:docMk/>
            <pc:sldMk cId="3999748220" sldId="295"/>
            <ac:spMk id="10" creationId="{EFBE35E4-5181-4033-9811-8E345A7BA6E1}"/>
          </ac:spMkLst>
        </pc:spChg>
        <pc:spChg chg="add mod">
          <ac:chgData name="Andrew Cracknell" userId="2417584e-6dd1-4d54-906d-e7337ee83fb4" providerId="ADAL" clId="{3C450EDE-015F-4901-B26C-C9ECD8B59F40}" dt="2022-04-06T09:40:38.009" v="3221" actId="1076"/>
          <ac:spMkLst>
            <pc:docMk/>
            <pc:sldMk cId="3999748220" sldId="295"/>
            <ac:spMk id="13" creationId="{A94371DF-ED25-41D5-9844-4B9CC3A2C049}"/>
          </ac:spMkLst>
        </pc:spChg>
        <pc:spChg chg="add mod">
          <ac:chgData name="Andrew Cracknell" userId="2417584e-6dd1-4d54-906d-e7337ee83fb4" providerId="ADAL" clId="{3C450EDE-015F-4901-B26C-C9ECD8B59F40}" dt="2022-04-06T09:40:59.528" v="3255" actId="13822"/>
          <ac:spMkLst>
            <pc:docMk/>
            <pc:sldMk cId="3999748220" sldId="295"/>
            <ac:spMk id="14" creationId="{EE76CF6E-8ED8-4577-805E-8DD593E31C09}"/>
          </ac:spMkLst>
        </pc:spChg>
        <pc:picChg chg="add mod">
          <ac:chgData name="Andrew Cracknell" userId="2417584e-6dd1-4d54-906d-e7337ee83fb4" providerId="ADAL" clId="{3C450EDE-015F-4901-B26C-C9ECD8B59F40}" dt="2022-04-06T09:37:25.168" v="3171" actId="1076"/>
          <ac:picMkLst>
            <pc:docMk/>
            <pc:sldMk cId="3999748220" sldId="295"/>
            <ac:picMk id="5" creationId="{E64C4973-5C59-40D8-9B83-99EB21F552D9}"/>
          </ac:picMkLst>
        </pc:picChg>
        <pc:picChg chg="add mod">
          <ac:chgData name="Andrew Cracknell" userId="2417584e-6dd1-4d54-906d-e7337ee83fb4" providerId="ADAL" clId="{3C450EDE-015F-4901-B26C-C9ECD8B59F40}" dt="2022-04-06T09:38:52.353" v="3177" actId="1076"/>
          <ac:picMkLst>
            <pc:docMk/>
            <pc:sldMk cId="3999748220" sldId="295"/>
            <ac:picMk id="7" creationId="{24409945-8DB1-4B4F-A43E-92C5E25D4053}"/>
          </ac:picMkLst>
        </pc:picChg>
        <pc:picChg chg="add mod">
          <ac:chgData name="Andrew Cracknell" userId="2417584e-6dd1-4d54-906d-e7337ee83fb4" providerId="ADAL" clId="{3C450EDE-015F-4901-B26C-C9ECD8B59F40}" dt="2022-04-06T09:39:19.238" v="3179" actId="1076"/>
          <ac:picMkLst>
            <pc:docMk/>
            <pc:sldMk cId="3999748220" sldId="295"/>
            <ac:picMk id="9" creationId="{1ADF874F-C464-4BED-A926-1BDE8F138D7F}"/>
          </ac:picMkLst>
        </pc:picChg>
        <pc:picChg chg="add mod">
          <ac:chgData name="Andrew Cracknell" userId="2417584e-6dd1-4d54-906d-e7337ee83fb4" providerId="ADAL" clId="{3C450EDE-015F-4901-B26C-C9ECD8B59F40}" dt="2022-04-06T09:39:27.664" v="3183" actId="1076"/>
          <ac:picMkLst>
            <pc:docMk/>
            <pc:sldMk cId="3999748220" sldId="295"/>
            <ac:picMk id="11" creationId="{A3DA305C-C6B7-40BE-BBED-82BA99463BCC}"/>
          </ac:picMkLst>
        </pc:picChg>
        <pc:picChg chg="add mod">
          <ac:chgData name="Andrew Cracknell" userId="2417584e-6dd1-4d54-906d-e7337ee83fb4" providerId="ADAL" clId="{3C450EDE-015F-4901-B26C-C9ECD8B59F40}" dt="2022-04-06T09:41:12.131" v="3258" actId="1076"/>
          <ac:picMkLst>
            <pc:docMk/>
            <pc:sldMk cId="3999748220" sldId="295"/>
            <ac:picMk id="2050" creationId="{7DEA5FC8-C83E-41DC-82E4-370C7AB1885B}"/>
          </ac:picMkLst>
        </pc:picChg>
      </pc:sldChg>
      <pc:sldChg chg="addSp modSp new mod modNotesTx">
        <pc:chgData name="Andrew Cracknell" userId="2417584e-6dd1-4d54-906d-e7337ee83fb4" providerId="ADAL" clId="{3C450EDE-015F-4901-B26C-C9ECD8B59F40}" dt="2022-04-06T10:31:04.103" v="4594" actId="20577"/>
        <pc:sldMkLst>
          <pc:docMk/>
          <pc:sldMk cId="4115843708" sldId="296"/>
        </pc:sldMkLst>
        <pc:spChg chg="mod">
          <ac:chgData name="Andrew Cracknell" userId="2417584e-6dd1-4d54-906d-e7337ee83fb4" providerId="ADAL" clId="{3C450EDE-015F-4901-B26C-C9ECD8B59F40}" dt="2022-04-06T10:17:41.316" v="4021"/>
          <ac:spMkLst>
            <pc:docMk/>
            <pc:sldMk cId="4115843708" sldId="296"/>
            <ac:spMk id="2" creationId="{86E74940-9EE3-4A78-B0AF-D676BA9203A5}"/>
          </ac:spMkLst>
        </pc:spChg>
        <pc:spChg chg="add mod">
          <ac:chgData name="Andrew Cracknell" userId="2417584e-6dd1-4d54-906d-e7337ee83fb4" providerId="ADAL" clId="{3C450EDE-015F-4901-B26C-C9ECD8B59F40}" dt="2022-04-06T09:51:01.886" v="3555" actId="20577"/>
          <ac:spMkLst>
            <pc:docMk/>
            <pc:sldMk cId="4115843708" sldId="296"/>
            <ac:spMk id="3" creationId="{08F2590C-D9A4-4F63-ADB0-52D11F9E9378}"/>
          </ac:spMkLst>
        </pc:spChg>
      </pc:sldChg>
      <pc:sldChg chg="addSp modSp new mod">
        <pc:chgData name="Andrew Cracknell" userId="2417584e-6dd1-4d54-906d-e7337ee83fb4" providerId="ADAL" clId="{3C450EDE-015F-4901-B26C-C9ECD8B59F40}" dt="2022-04-06T08:07:51.872" v="1251" actId="20577"/>
        <pc:sldMkLst>
          <pc:docMk/>
          <pc:sldMk cId="2309380060" sldId="297"/>
        </pc:sldMkLst>
        <pc:spChg chg="mod">
          <ac:chgData name="Andrew Cracknell" userId="2417584e-6dd1-4d54-906d-e7337ee83fb4" providerId="ADAL" clId="{3C450EDE-015F-4901-B26C-C9ECD8B59F40}" dt="2022-04-06T08:07:51.872" v="1251" actId="20577"/>
          <ac:spMkLst>
            <pc:docMk/>
            <pc:sldMk cId="2309380060" sldId="297"/>
            <ac:spMk id="2" creationId="{E4E8E0E4-7B92-4745-9B62-605C595453BD}"/>
          </ac:spMkLst>
        </pc:spChg>
        <pc:spChg chg="add mod">
          <ac:chgData name="Andrew Cracknell" userId="2417584e-6dd1-4d54-906d-e7337ee83fb4" providerId="ADAL" clId="{3C450EDE-015F-4901-B26C-C9ECD8B59F40}" dt="2022-04-06T08:02:04.309" v="1067"/>
          <ac:spMkLst>
            <pc:docMk/>
            <pc:sldMk cId="2309380060" sldId="297"/>
            <ac:spMk id="3" creationId="{E1F344EF-0F02-424B-A225-D4EB869476FE}"/>
          </ac:spMkLst>
        </pc:spChg>
      </pc:sldChg>
      <pc:sldChg chg="addSp modSp new mod modNotesTx">
        <pc:chgData name="Andrew Cracknell" userId="2417584e-6dd1-4d54-906d-e7337ee83fb4" providerId="ADAL" clId="{3C450EDE-015F-4901-B26C-C9ECD8B59F40}" dt="2022-04-06T08:31:16.555" v="1715" actId="20577"/>
        <pc:sldMkLst>
          <pc:docMk/>
          <pc:sldMk cId="714774173" sldId="298"/>
        </pc:sldMkLst>
        <pc:spChg chg="mod">
          <ac:chgData name="Andrew Cracknell" userId="2417584e-6dd1-4d54-906d-e7337ee83fb4" providerId="ADAL" clId="{3C450EDE-015F-4901-B26C-C9ECD8B59F40}" dt="2022-04-06T08:31:16.555" v="1715" actId="20577"/>
          <ac:spMkLst>
            <pc:docMk/>
            <pc:sldMk cId="714774173" sldId="298"/>
            <ac:spMk id="2" creationId="{748AB1D5-B477-43B1-BB79-3B3AD017B0CD}"/>
          </ac:spMkLst>
        </pc:spChg>
        <pc:spChg chg="add mod">
          <ac:chgData name="Andrew Cracknell" userId="2417584e-6dd1-4d54-906d-e7337ee83fb4" providerId="ADAL" clId="{3C450EDE-015F-4901-B26C-C9ECD8B59F40}" dt="2022-04-06T08:11:33.362" v="1289" actId="207"/>
          <ac:spMkLst>
            <pc:docMk/>
            <pc:sldMk cId="714774173" sldId="298"/>
            <ac:spMk id="3" creationId="{508DA178-B161-40B3-A5BF-B961BCF5BFCA}"/>
          </ac:spMkLst>
        </pc:spChg>
      </pc:sldChg>
      <pc:sldChg chg="addSp delSp modSp new mod modNotesTx">
        <pc:chgData name="Andrew Cracknell" userId="2417584e-6dd1-4d54-906d-e7337ee83fb4" providerId="ADAL" clId="{3C450EDE-015F-4901-B26C-C9ECD8B59F40}" dt="2022-04-06T08:56:18.296" v="2161" actId="20577"/>
        <pc:sldMkLst>
          <pc:docMk/>
          <pc:sldMk cId="3949278624" sldId="299"/>
        </pc:sldMkLst>
        <pc:spChg chg="del">
          <ac:chgData name="Andrew Cracknell" userId="2417584e-6dd1-4d54-906d-e7337ee83fb4" providerId="ADAL" clId="{3C450EDE-015F-4901-B26C-C9ECD8B59F40}" dt="2022-04-06T08:49:09.976" v="1888" actId="478"/>
          <ac:spMkLst>
            <pc:docMk/>
            <pc:sldMk cId="3949278624" sldId="299"/>
            <ac:spMk id="2" creationId="{E377A4B2-CA8B-4936-A303-2A34C460946E}"/>
          </ac:spMkLst>
        </pc:spChg>
        <pc:spChg chg="add mod">
          <ac:chgData name="Andrew Cracknell" userId="2417584e-6dd1-4d54-906d-e7337ee83fb4" providerId="ADAL" clId="{3C450EDE-015F-4901-B26C-C9ECD8B59F40}" dt="2022-04-06T08:49:29.398" v="1892" actId="1076"/>
          <ac:spMkLst>
            <pc:docMk/>
            <pc:sldMk cId="3949278624" sldId="299"/>
            <ac:spMk id="5" creationId="{FC34C8F2-7AA3-4957-A71C-894F4F3DA320}"/>
          </ac:spMkLst>
        </pc:spChg>
        <pc:spChg chg="add mod">
          <ac:chgData name="Andrew Cracknell" userId="2417584e-6dd1-4d54-906d-e7337ee83fb4" providerId="ADAL" clId="{3C450EDE-015F-4901-B26C-C9ECD8B59F40}" dt="2022-04-06T08:49:42.439" v="1894" actId="1076"/>
          <ac:spMkLst>
            <pc:docMk/>
            <pc:sldMk cId="3949278624" sldId="299"/>
            <ac:spMk id="6" creationId="{5A0A52BE-A64C-42AA-9E6B-F3CAC576377B}"/>
          </ac:spMkLst>
        </pc:spChg>
        <pc:spChg chg="add del mod">
          <ac:chgData name="Andrew Cracknell" userId="2417584e-6dd1-4d54-906d-e7337ee83fb4" providerId="ADAL" clId="{3C450EDE-015F-4901-B26C-C9ECD8B59F40}" dt="2022-04-06T08:45:09.941" v="1809" actId="478"/>
          <ac:spMkLst>
            <pc:docMk/>
            <pc:sldMk cId="3949278624" sldId="299"/>
            <ac:spMk id="7" creationId="{2041F1C5-351D-42E3-8FFF-E615B68A2921}"/>
          </ac:spMkLst>
        </pc:spChg>
        <pc:spChg chg="add mod ord">
          <ac:chgData name="Andrew Cracknell" userId="2417584e-6dd1-4d54-906d-e7337ee83fb4" providerId="ADAL" clId="{3C450EDE-015F-4901-B26C-C9ECD8B59F40}" dt="2022-04-06T08:49:59.973" v="1899" actId="1076"/>
          <ac:spMkLst>
            <pc:docMk/>
            <pc:sldMk cId="3949278624" sldId="299"/>
            <ac:spMk id="8" creationId="{667BC7D8-9CC9-4E75-825E-6071E56E88A9}"/>
          </ac:spMkLst>
        </pc:spChg>
        <pc:spChg chg="add mod">
          <ac:chgData name="Andrew Cracknell" userId="2417584e-6dd1-4d54-906d-e7337ee83fb4" providerId="ADAL" clId="{3C450EDE-015F-4901-B26C-C9ECD8B59F40}" dt="2022-04-06T08:49:35.046" v="1893" actId="1076"/>
          <ac:spMkLst>
            <pc:docMk/>
            <pc:sldMk cId="3949278624" sldId="299"/>
            <ac:spMk id="9" creationId="{F454879B-BE55-47CD-8216-03BC07BB3A71}"/>
          </ac:spMkLst>
        </pc:spChg>
        <pc:spChg chg="add mod">
          <ac:chgData name="Andrew Cracknell" userId="2417584e-6dd1-4d54-906d-e7337ee83fb4" providerId="ADAL" clId="{3C450EDE-015F-4901-B26C-C9ECD8B59F40}" dt="2022-04-06T08:50:07.965" v="1901" actId="14100"/>
          <ac:spMkLst>
            <pc:docMk/>
            <pc:sldMk cId="3949278624" sldId="299"/>
            <ac:spMk id="10" creationId="{39C0EF28-BDD8-4F62-B57D-AD86D06608E2}"/>
          </ac:spMkLst>
        </pc:spChg>
        <pc:spChg chg="add mod">
          <ac:chgData name="Andrew Cracknell" userId="2417584e-6dd1-4d54-906d-e7337ee83fb4" providerId="ADAL" clId="{3C450EDE-015F-4901-B26C-C9ECD8B59F40}" dt="2022-04-06T08:50:13.210" v="1903" actId="14100"/>
          <ac:spMkLst>
            <pc:docMk/>
            <pc:sldMk cId="3949278624" sldId="299"/>
            <ac:spMk id="11" creationId="{B505F3CB-6C63-4CB3-BBB1-0A1ED42BFB86}"/>
          </ac:spMkLst>
        </pc:spChg>
        <pc:spChg chg="add mod">
          <ac:chgData name="Andrew Cracknell" userId="2417584e-6dd1-4d54-906d-e7337ee83fb4" providerId="ADAL" clId="{3C450EDE-015F-4901-B26C-C9ECD8B59F40}" dt="2022-04-06T08:50:39.638" v="1912" actId="20577"/>
          <ac:spMkLst>
            <pc:docMk/>
            <pc:sldMk cId="3949278624" sldId="299"/>
            <ac:spMk id="12" creationId="{565DDF83-617B-4D85-B79E-8BC96ADFBFF3}"/>
          </ac:spMkLst>
        </pc:spChg>
        <pc:spChg chg="add mod">
          <ac:chgData name="Andrew Cracknell" userId="2417584e-6dd1-4d54-906d-e7337ee83fb4" providerId="ADAL" clId="{3C450EDE-015F-4901-B26C-C9ECD8B59F40}" dt="2022-04-06T08:50:59.621" v="1916" actId="1076"/>
          <ac:spMkLst>
            <pc:docMk/>
            <pc:sldMk cId="3949278624" sldId="299"/>
            <ac:spMk id="13" creationId="{5401A8D6-0AC6-4278-B479-3ACE95043107}"/>
          </ac:spMkLst>
        </pc:spChg>
        <pc:spChg chg="add mod">
          <ac:chgData name="Andrew Cracknell" userId="2417584e-6dd1-4d54-906d-e7337ee83fb4" providerId="ADAL" clId="{3C450EDE-015F-4901-B26C-C9ECD8B59F40}" dt="2022-04-06T08:56:18.296" v="2161" actId="20577"/>
          <ac:spMkLst>
            <pc:docMk/>
            <pc:sldMk cId="3949278624" sldId="299"/>
            <ac:spMk id="14" creationId="{6B12889A-B3F5-4C48-8933-FC1E30345AF0}"/>
          </ac:spMkLst>
        </pc:spChg>
        <pc:picChg chg="add del mod">
          <ac:chgData name="Andrew Cracknell" userId="2417584e-6dd1-4d54-906d-e7337ee83fb4" providerId="ADAL" clId="{3C450EDE-015F-4901-B26C-C9ECD8B59F40}" dt="2022-04-06T08:49:07.011" v="1887" actId="478"/>
          <ac:picMkLst>
            <pc:docMk/>
            <pc:sldMk cId="3949278624" sldId="299"/>
            <ac:picMk id="4" creationId="{FFAC8C06-4373-4445-8D21-599716DE274F}"/>
          </ac:picMkLst>
        </pc:picChg>
      </pc:sldChg>
      <pc:sldChg chg="addSp modSp">
        <pc:chgData name="Andrew Cracknell" userId="2417584e-6dd1-4d54-906d-e7337ee83fb4" providerId="ADAL" clId="{3C450EDE-015F-4901-B26C-C9ECD8B59F40}" dt="2022-04-12T10:15:06.762" v="8848"/>
        <pc:sldMkLst>
          <pc:docMk/>
          <pc:sldMk cId="2199644650" sldId="300"/>
        </pc:sldMkLst>
        <pc:spChg chg="add mod">
          <ac:chgData name="Andrew Cracknell" userId="2417584e-6dd1-4d54-906d-e7337ee83fb4" providerId="ADAL" clId="{3C450EDE-015F-4901-B26C-C9ECD8B59F40}" dt="2022-04-12T10:15:06.762" v="8848"/>
          <ac:spMkLst>
            <pc:docMk/>
            <pc:sldMk cId="2199644650" sldId="300"/>
            <ac:spMk id="4" creationId="{992F46F3-DF7C-40C8-B64D-94AD88D9A9DF}"/>
          </ac:spMkLst>
        </pc:spChg>
      </pc:sldChg>
      <pc:sldChg chg="addSp modSp new del mod">
        <pc:chgData name="Andrew Cracknell" userId="2417584e-6dd1-4d54-906d-e7337ee83fb4" providerId="ADAL" clId="{3C450EDE-015F-4901-B26C-C9ECD8B59F40}" dt="2022-04-06T18:43:36.013" v="6335" actId="2696"/>
        <pc:sldMkLst>
          <pc:docMk/>
          <pc:sldMk cId="4123759129" sldId="300"/>
        </pc:sldMkLst>
        <pc:spChg chg="mod">
          <ac:chgData name="Andrew Cracknell" userId="2417584e-6dd1-4d54-906d-e7337ee83fb4" providerId="ADAL" clId="{3C450EDE-015F-4901-B26C-C9ECD8B59F40}" dt="2022-04-06T09:04:33.159" v="2704" actId="33524"/>
          <ac:spMkLst>
            <pc:docMk/>
            <pc:sldMk cId="4123759129" sldId="300"/>
            <ac:spMk id="2" creationId="{ED7A60B8-ACD6-47A9-8443-4F9F3A25A26B}"/>
          </ac:spMkLst>
        </pc:spChg>
        <pc:spChg chg="add mod">
          <ac:chgData name="Andrew Cracknell" userId="2417584e-6dd1-4d54-906d-e7337ee83fb4" providerId="ADAL" clId="{3C450EDE-015F-4901-B26C-C9ECD8B59F40}" dt="2022-04-06T08:56:15.672" v="2160" actId="20577"/>
          <ac:spMkLst>
            <pc:docMk/>
            <pc:sldMk cId="4123759129" sldId="300"/>
            <ac:spMk id="3" creationId="{2388505C-CCDC-41B7-9808-C0B298110EC1}"/>
          </ac:spMkLst>
        </pc:spChg>
      </pc:sldChg>
      <pc:sldChg chg="addSp modSp new mod">
        <pc:chgData name="Andrew Cracknell" userId="2417584e-6dd1-4d54-906d-e7337ee83fb4" providerId="ADAL" clId="{3C450EDE-015F-4901-B26C-C9ECD8B59F40}" dt="2022-04-06T09:35:40.514" v="3165" actId="20577"/>
        <pc:sldMkLst>
          <pc:docMk/>
          <pc:sldMk cId="1529321143" sldId="301"/>
        </pc:sldMkLst>
        <pc:spChg chg="mod">
          <ac:chgData name="Andrew Cracknell" userId="2417584e-6dd1-4d54-906d-e7337ee83fb4" providerId="ADAL" clId="{3C450EDE-015F-4901-B26C-C9ECD8B59F40}" dt="2022-04-06T09:35:24.304" v="3155" actId="20577"/>
          <ac:spMkLst>
            <pc:docMk/>
            <pc:sldMk cId="1529321143" sldId="301"/>
            <ac:spMk id="2" creationId="{7B1E7494-D4E7-46F2-B4EC-7DA58A64D555}"/>
          </ac:spMkLst>
        </pc:spChg>
        <pc:spChg chg="add mod">
          <ac:chgData name="Andrew Cracknell" userId="2417584e-6dd1-4d54-906d-e7337ee83fb4" providerId="ADAL" clId="{3C450EDE-015F-4901-B26C-C9ECD8B59F40}" dt="2022-04-06T09:35:40.514" v="3165" actId="20577"/>
          <ac:spMkLst>
            <pc:docMk/>
            <pc:sldMk cId="1529321143" sldId="301"/>
            <ac:spMk id="3" creationId="{4EA018BF-4544-4A0A-B426-50675AA2FC96}"/>
          </ac:spMkLst>
        </pc:spChg>
      </pc:sldChg>
      <pc:sldChg chg="addSp modSp new mod modNotesTx">
        <pc:chgData name="Andrew Cracknell" userId="2417584e-6dd1-4d54-906d-e7337ee83fb4" providerId="ADAL" clId="{3C450EDE-015F-4901-B26C-C9ECD8B59F40}" dt="2022-04-06T12:35:13.272" v="4887" actId="313"/>
        <pc:sldMkLst>
          <pc:docMk/>
          <pc:sldMk cId="82169534" sldId="302"/>
        </pc:sldMkLst>
        <pc:spChg chg="mod">
          <ac:chgData name="Andrew Cracknell" userId="2417584e-6dd1-4d54-906d-e7337ee83fb4" providerId="ADAL" clId="{3C450EDE-015F-4901-B26C-C9ECD8B59F40}" dt="2022-04-06T12:34:42.459" v="4812" actId="20577"/>
          <ac:spMkLst>
            <pc:docMk/>
            <pc:sldMk cId="82169534" sldId="302"/>
            <ac:spMk id="2" creationId="{14C14DA7-5AB2-4FD0-8F60-876416038E3F}"/>
          </ac:spMkLst>
        </pc:spChg>
        <pc:spChg chg="add mod">
          <ac:chgData name="Andrew Cracknell" userId="2417584e-6dd1-4d54-906d-e7337ee83fb4" providerId="ADAL" clId="{3C450EDE-015F-4901-B26C-C9ECD8B59F40}" dt="2022-04-06T12:19:42.448" v="4610" actId="20577"/>
          <ac:spMkLst>
            <pc:docMk/>
            <pc:sldMk cId="82169534" sldId="302"/>
            <ac:spMk id="3" creationId="{82E5CC27-D99F-4DC6-ACF7-D19D2FBB01A0}"/>
          </ac:spMkLst>
        </pc:spChg>
      </pc:sldChg>
      <pc:sldChg chg="addSp modSp new mod">
        <pc:chgData name="Andrew Cracknell" userId="2417584e-6dd1-4d54-906d-e7337ee83fb4" providerId="ADAL" clId="{3C450EDE-015F-4901-B26C-C9ECD8B59F40}" dt="2022-04-06T12:52:07.734" v="4979" actId="1038"/>
        <pc:sldMkLst>
          <pc:docMk/>
          <pc:sldMk cId="3518791438" sldId="303"/>
        </pc:sldMkLst>
        <pc:spChg chg="mod">
          <ac:chgData name="Andrew Cracknell" userId="2417584e-6dd1-4d54-906d-e7337ee83fb4" providerId="ADAL" clId="{3C450EDE-015F-4901-B26C-C9ECD8B59F40}" dt="2022-04-06T12:50:07.991" v="4906" actId="20577"/>
          <ac:spMkLst>
            <pc:docMk/>
            <pc:sldMk cId="3518791438" sldId="303"/>
            <ac:spMk id="2" creationId="{95E58456-8CB8-4BD2-839F-CF83A1140CAC}"/>
          </ac:spMkLst>
        </pc:spChg>
        <pc:spChg chg="add mod">
          <ac:chgData name="Andrew Cracknell" userId="2417584e-6dd1-4d54-906d-e7337ee83fb4" providerId="ADAL" clId="{3C450EDE-015F-4901-B26C-C9ECD8B59F40}" dt="2022-04-06T12:42:53.058" v="4902" actId="20577"/>
          <ac:spMkLst>
            <pc:docMk/>
            <pc:sldMk cId="3518791438" sldId="303"/>
            <ac:spMk id="3" creationId="{2F72185F-D171-4DDF-BD11-0DF3A9B2CB4F}"/>
          </ac:spMkLst>
        </pc:spChg>
        <pc:picChg chg="add mod modCrop">
          <ac:chgData name="Andrew Cracknell" userId="2417584e-6dd1-4d54-906d-e7337ee83fb4" providerId="ADAL" clId="{3C450EDE-015F-4901-B26C-C9ECD8B59F40}" dt="2022-04-06T12:52:07.734" v="4979" actId="1038"/>
          <ac:picMkLst>
            <pc:docMk/>
            <pc:sldMk cId="3518791438" sldId="303"/>
            <ac:picMk id="5" creationId="{4D67C4B0-C0E5-4F8D-A510-CF0576BEA96B}"/>
          </ac:picMkLst>
        </pc:picChg>
      </pc:sldChg>
      <pc:sldChg chg="addSp modSp new mod modNotesTx">
        <pc:chgData name="Andrew Cracknell" userId="2417584e-6dd1-4d54-906d-e7337ee83fb4" providerId="ADAL" clId="{3C450EDE-015F-4901-B26C-C9ECD8B59F40}" dt="2022-04-06T18:28:27.253" v="5956" actId="27636"/>
        <pc:sldMkLst>
          <pc:docMk/>
          <pc:sldMk cId="2188688363" sldId="304"/>
        </pc:sldMkLst>
        <pc:spChg chg="mod">
          <ac:chgData name="Andrew Cracknell" userId="2417584e-6dd1-4d54-906d-e7337ee83fb4" providerId="ADAL" clId="{3C450EDE-015F-4901-B26C-C9ECD8B59F40}" dt="2022-04-06T18:28:27.253" v="5956" actId="27636"/>
          <ac:spMkLst>
            <pc:docMk/>
            <pc:sldMk cId="2188688363" sldId="304"/>
            <ac:spMk id="2" creationId="{1869389E-E11A-45B5-8F66-007C1A5155B7}"/>
          </ac:spMkLst>
        </pc:spChg>
        <pc:spChg chg="add mod">
          <ac:chgData name="Andrew Cracknell" userId="2417584e-6dd1-4d54-906d-e7337ee83fb4" providerId="ADAL" clId="{3C450EDE-015F-4901-B26C-C9ECD8B59F40}" dt="2022-04-06T12:55:54.633" v="4981"/>
          <ac:spMkLst>
            <pc:docMk/>
            <pc:sldMk cId="2188688363" sldId="304"/>
            <ac:spMk id="3" creationId="{3FAED6E0-F11B-402D-929B-90D033341D81}"/>
          </ac:spMkLst>
        </pc:spChg>
      </pc:sldChg>
      <pc:sldChg chg="addSp delSp modSp new mod">
        <pc:chgData name="Andrew Cracknell" userId="2417584e-6dd1-4d54-906d-e7337ee83fb4" providerId="ADAL" clId="{3C450EDE-015F-4901-B26C-C9ECD8B59F40}" dt="2022-04-06T14:07:21.479" v="5878"/>
        <pc:sldMkLst>
          <pc:docMk/>
          <pc:sldMk cId="548519309" sldId="305"/>
        </pc:sldMkLst>
        <pc:spChg chg="mod">
          <ac:chgData name="Andrew Cracknell" userId="2417584e-6dd1-4d54-906d-e7337ee83fb4" providerId="ADAL" clId="{3C450EDE-015F-4901-B26C-C9ECD8B59F40}" dt="2022-04-06T14:01:58.346" v="5869" actId="27636"/>
          <ac:spMkLst>
            <pc:docMk/>
            <pc:sldMk cId="548519309" sldId="305"/>
            <ac:spMk id="2" creationId="{4224167D-EB61-4034-9660-8AC013171136}"/>
          </ac:spMkLst>
        </pc:spChg>
        <pc:spChg chg="add mod">
          <ac:chgData name="Andrew Cracknell" userId="2417584e-6dd1-4d54-906d-e7337ee83fb4" providerId="ADAL" clId="{3C450EDE-015F-4901-B26C-C9ECD8B59F40}" dt="2022-04-06T14:07:21.479" v="5878"/>
          <ac:spMkLst>
            <pc:docMk/>
            <pc:sldMk cId="548519309" sldId="305"/>
            <ac:spMk id="3" creationId="{F2FFF1C2-39D2-47A8-96A9-74A3A1FD5746}"/>
          </ac:spMkLst>
        </pc:spChg>
        <pc:spChg chg="add del">
          <ac:chgData name="Andrew Cracknell" userId="2417584e-6dd1-4d54-906d-e7337ee83fb4" providerId="ADAL" clId="{3C450EDE-015F-4901-B26C-C9ECD8B59F40}" dt="2022-04-06T14:01:51.879" v="5865" actId="22"/>
          <ac:spMkLst>
            <pc:docMk/>
            <pc:sldMk cId="548519309" sldId="305"/>
            <ac:spMk id="5" creationId="{A7BD007C-C724-464C-9D7D-07912E2C2095}"/>
          </ac:spMkLst>
        </pc:spChg>
      </pc:sldChg>
      <pc:sldChg chg="addSp modSp new mod">
        <pc:chgData name="Andrew Cracknell" userId="2417584e-6dd1-4d54-906d-e7337ee83fb4" providerId="ADAL" clId="{3C450EDE-015F-4901-B26C-C9ECD8B59F40}" dt="2022-04-06T14:07:15.798" v="5877"/>
        <pc:sldMkLst>
          <pc:docMk/>
          <pc:sldMk cId="3819214389" sldId="306"/>
        </pc:sldMkLst>
        <pc:spChg chg="mod">
          <ac:chgData name="Andrew Cracknell" userId="2417584e-6dd1-4d54-906d-e7337ee83fb4" providerId="ADAL" clId="{3C450EDE-015F-4901-B26C-C9ECD8B59F40}" dt="2022-04-06T13:56:17.270" v="5858" actId="20577"/>
          <ac:spMkLst>
            <pc:docMk/>
            <pc:sldMk cId="3819214389" sldId="306"/>
            <ac:spMk id="2" creationId="{1B3FFBB8-269A-4019-BBC8-35B90A89E05F}"/>
          </ac:spMkLst>
        </pc:spChg>
        <pc:spChg chg="add mod">
          <ac:chgData name="Andrew Cracknell" userId="2417584e-6dd1-4d54-906d-e7337ee83fb4" providerId="ADAL" clId="{3C450EDE-015F-4901-B26C-C9ECD8B59F40}" dt="2022-04-06T14:07:15.798" v="5877"/>
          <ac:spMkLst>
            <pc:docMk/>
            <pc:sldMk cId="3819214389" sldId="306"/>
            <ac:spMk id="3" creationId="{2B60B4C6-9479-411E-8645-3D6C1E08207B}"/>
          </ac:spMkLst>
        </pc:spChg>
        <pc:picChg chg="add mod">
          <ac:chgData name="Andrew Cracknell" userId="2417584e-6dd1-4d54-906d-e7337ee83fb4" providerId="ADAL" clId="{3C450EDE-015F-4901-B26C-C9ECD8B59F40}" dt="2022-04-06T13:57:39.024" v="5863" actId="1076"/>
          <ac:picMkLst>
            <pc:docMk/>
            <pc:sldMk cId="3819214389" sldId="306"/>
            <ac:picMk id="5" creationId="{0055068A-6494-4D40-B914-A25BA56CFC58}"/>
          </ac:picMkLst>
        </pc:picChg>
      </pc:sldChg>
      <pc:sldChg chg="addSp modSp new mod">
        <pc:chgData name="Andrew Cracknell" userId="2417584e-6dd1-4d54-906d-e7337ee83fb4" providerId="ADAL" clId="{3C450EDE-015F-4901-B26C-C9ECD8B59F40}" dt="2022-04-06T14:07:27.823" v="5879"/>
        <pc:sldMkLst>
          <pc:docMk/>
          <pc:sldMk cId="2682405468" sldId="307"/>
        </pc:sldMkLst>
        <pc:spChg chg="add mod">
          <ac:chgData name="Andrew Cracknell" userId="2417584e-6dd1-4d54-906d-e7337ee83fb4" providerId="ADAL" clId="{3C450EDE-015F-4901-B26C-C9ECD8B59F40}" dt="2022-04-06T14:07:27.823" v="5879"/>
          <ac:spMkLst>
            <pc:docMk/>
            <pc:sldMk cId="2682405468" sldId="307"/>
            <ac:spMk id="4" creationId="{99F96CE4-349A-41A5-AD83-579F1B4D38B6}"/>
          </ac:spMkLst>
        </pc:spChg>
        <pc:picChg chg="add mod">
          <ac:chgData name="Andrew Cracknell" userId="2417584e-6dd1-4d54-906d-e7337ee83fb4" providerId="ADAL" clId="{3C450EDE-015F-4901-B26C-C9ECD8B59F40}" dt="2022-04-06T14:06:37.888" v="5873" actId="1076"/>
          <ac:picMkLst>
            <pc:docMk/>
            <pc:sldMk cId="2682405468" sldId="307"/>
            <ac:picMk id="15362" creationId="{A65D51B6-7689-41B8-8B3A-3633435D4F9A}"/>
          </ac:picMkLst>
        </pc:picChg>
      </pc:sldChg>
      <pc:sldChg chg="addSp modSp new mod modNotesTx">
        <pc:chgData name="Andrew Cracknell" userId="2417584e-6dd1-4d54-906d-e7337ee83fb4" providerId="ADAL" clId="{3C450EDE-015F-4901-B26C-C9ECD8B59F40}" dt="2022-04-11T11:35:23.821" v="7070" actId="33524"/>
        <pc:sldMkLst>
          <pc:docMk/>
          <pc:sldMk cId="2263779144" sldId="308"/>
        </pc:sldMkLst>
        <pc:spChg chg="mod">
          <ac:chgData name="Andrew Cracknell" userId="2417584e-6dd1-4d54-906d-e7337ee83fb4" providerId="ADAL" clId="{3C450EDE-015F-4901-B26C-C9ECD8B59F40}" dt="2022-04-11T11:35:23.821" v="7070" actId="33524"/>
          <ac:spMkLst>
            <pc:docMk/>
            <pc:sldMk cId="2263779144" sldId="308"/>
            <ac:spMk id="2" creationId="{92C439AF-115F-420D-B8A3-A34D68EE9693}"/>
          </ac:spMkLst>
        </pc:spChg>
        <pc:spChg chg="add mod">
          <ac:chgData name="Andrew Cracknell" userId="2417584e-6dd1-4d54-906d-e7337ee83fb4" providerId="ADAL" clId="{3C450EDE-015F-4901-B26C-C9ECD8B59F40}" dt="2022-04-06T19:12:57.055" v="6765" actId="20577"/>
          <ac:spMkLst>
            <pc:docMk/>
            <pc:sldMk cId="2263779144" sldId="308"/>
            <ac:spMk id="3" creationId="{072E45E5-26DB-49C0-86B6-29507002B474}"/>
          </ac:spMkLst>
        </pc:spChg>
      </pc:sldChg>
      <pc:sldChg chg="addSp modSp new mod modNotesTx">
        <pc:chgData name="Andrew Cracknell" userId="2417584e-6dd1-4d54-906d-e7337ee83fb4" providerId="ADAL" clId="{3C450EDE-015F-4901-B26C-C9ECD8B59F40}" dt="2022-04-06T18:37:48.317" v="6334" actId="20577"/>
        <pc:sldMkLst>
          <pc:docMk/>
          <pc:sldMk cId="4221973033" sldId="309"/>
        </pc:sldMkLst>
        <pc:spChg chg="mod">
          <ac:chgData name="Andrew Cracknell" userId="2417584e-6dd1-4d54-906d-e7337ee83fb4" providerId="ADAL" clId="{3C450EDE-015F-4901-B26C-C9ECD8B59F40}" dt="2022-04-06T18:31:17" v="6221" actId="313"/>
          <ac:spMkLst>
            <pc:docMk/>
            <pc:sldMk cId="4221973033" sldId="309"/>
            <ac:spMk id="2" creationId="{E07D54C0-86C7-45E1-9B64-AD0ED551E8D2}"/>
          </ac:spMkLst>
        </pc:spChg>
        <pc:spChg chg="add mod">
          <ac:chgData name="Andrew Cracknell" userId="2417584e-6dd1-4d54-906d-e7337ee83fb4" providerId="ADAL" clId="{3C450EDE-015F-4901-B26C-C9ECD8B59F40}" dt="2022-04-06T18:26:23.464" v="5882"/>
          <ac:spMkLst>
            <pc:docMk/>
            <pc:sldMk cId="4221973033" sldId="309"/>
            <ac:spMk id="3" creationId="{1125D76C-57CA-4A58-97C4-5C3D92CE3AB1}"/>
          </ac:spMkLst>
        </pc:spChg>
        <pc:spChg chg="add mod">
          <ac:chgData name="Andrew Cracknell" userId="2417584e-6dd1-4d54-906d-e7337ee83fb4" providerId="ADAL" clId="{3C450EDE-015F-4901-B26C-C9ECD8B59F40}" dt="2022-04-06T18:29:40.524" v="6027" actId="20577"/>
          <ac:spMkLst>
            <pc:docMk/>
            <pc:sldMk cId="4221973033" sldId="309"/>
            <ac:spMk id="4" creationId="{C314B756-F42D-4C89-A33B-7E81E4E54567}"/>
          </ac:spMkLst>
        </pc:spChg>
        <pc:spChg chg="add mod">
          <ac:chgData name="Andrew Cracknell" userId="2417584e-6dd1-4d54-906d-e7337ee83fb4" providerId="ADAL" clId="{3C450EDE-015F-4901-B26C-C9ECD8B59F40}" dt="2022-04-06T18:34:26.268" v="6266" actId="20577"/>
          <ac:spMkLst>
            <pc:docMk/>
            <pc:sldMk cId="4221973033" sldId="309"/>
            <ac:spMk id="5" creationId="{CE02173A-BD6A-42EB-A002-0A0015257179}"/>
          </ac:spMkLst>
        </pc:spChg>
        <pc:spChg chg="add mod">
          <ac:chgData name="Andrew Cracknell" userId="2417584e-6dd1-4d54-906d-e7337ee83fb4" providerId="ADAL" clId="{3C450EDE-015F-4901-B26C-C9ECD8B59F40}" dt="2022-04-06T18:35:07.791" v="6299" actId="20577"/>
          <ac:spMkLst>
            <pc:docMk/>
            <pc:sldMk cId="4221973033" sldId="309"/>
            <ac:spMk id="6" creationId="{C5B6BC8B-5791-40D7-9ABD-4421109F2AA5}"/>
          </ac:spMkLst>
        </pc:spChg>
        <pc:spChg chg="add mod">
          <ac:chgData name="Andrew Cracknell" userId="2417584e-6dd1-4d54-906d-e7337ee83fb4" providerId="ADAL" clId="{3C450EDE-015F-4901-B26C-C9ECD8B59F40}" dt="2022-04-06T18:37:48.317" v="6334" actId="20577"/>
          <ac:spMkLst>
            <pc:docMk/>
            <pc:sldMk cId="4221973033" sldId="309"/>
            <ac:spMk id="7" creationId="{5EF29202-C4DE-4CD9-B1EE-6FB8106AC1F3}"/>
          </ac:spMkLst>
        </pc:spChg>
      </pc:sldChg>
      <pc:sldChg chg="addSp modSp new mod">
        <pc:chgData name="Andrew Cracknell" userId="2417584e-6dd1-4d54-906d-e7337ee83fb4" providerId="ADAL" clId="{3C450EDE-015F-4901-B26C-C9ECD8B59F40}" dt="2022-04-06T18:57:29.805" v="6693" actId="313"/>
        <pc:sldMkLst>
          <pc:docMk/>
          <pc:sldMk cId="2228912264" sldId="310"/>
        </pc:sldMkLst>
        <pc:spChg chg="mod">
          <ac:chgData name="Andrew Cracknell" userId="2417584e-6dd1-4d54-906d-e7337ee83fb4" providerId="ADAL" clId="{3C450EDE-015F-4901-B26C-C9ECD8B59F40}" dt="2022-04-06T18:57:29.805" v="6693" actId="313"/>
          <ac:spMkLst>
            <pc:docMk/>
            <pc:sldMk cId="2228912264" sldId="310"/>
            <ac:spMk id="2" creationId="{911721F3-A594-44D2-B21C-3D8B37ED1CD2}"/>
          </ac:spMkLst>
        </pc:spChg>
        <pc:spChg chg="add mod">
          <ac:chgData name="Andrew Cracknell" userId="2417584e-6dd1-4d54-906d-e7337ee83fb4" providerId="ADAL" clId="{3C450EDE-015F-4901-B26C-C9ECD8B59F40}" dt="2022-04-06T18:48:52.239" v="6344" actId="20577"/>
          <ac:spMkLst>
            <pc:docMk/>
            <pc:sldMk cId="2228912264" sldId="310"/>
            <ac:spMk id="3" creationId="{C5D6685E-C8B6-4781-98BA-93B0120F7F6A}"/>
          </ac:spMkLst>
        </pc:spChg>
      </pc:sldChg>
      <pc:sldChg chg="addSp modSp new mod modNotesTx">
        <pc:chgData name="Andrew Cracknell" userId="2417584e-6dd1-4d54-906d-e7337ee83fb4" providerId="ADAL" clId="{3C450EDE-015F-4901-B26C-C9ECD8B59F40}" dt="2022-04-06T19:05:14.563" v="6749" actId="14100"/>
        <pc:sldMkLst>
          <pc:docMk/>
          <pc:sldMk cId="1599773483" sldId="311"/>
        </pc:sldMkLst>
        <pc:spChg chg="mod">
          <ac:chgData name="Andrew Cracknell" userId="2417584e-6dd1-4d54-906d-e7337ee83fb4" providerId="ADAL" clId="{3C450EDE-015F-4901-B26C-C9ECD8B59F40}" dt="2022-04-06T19:03:23.969" v="6709" actId="14100"/>
          <ac:spMkLst>
            <pc:docMk/>
            <pc:sldMk cId="1599773483" sldId="311"/>
            <ac:spMk id="2" creationId="{2D8030B3-48FB-4621-9BD4-F77509D8C556}"/>
          </ac:spMkLst>
        </pc:spChg>
        <pc:spChg chg="add mod">
          <ac:chgData name="Andrew Cracknell" userId="2417584e-6dd1-4d54-906d-e7337ee83fb4" providerId="ADAL" clId="{3C450EDE-015F-4901-B26C-C9ECD8B59F40}" dt="2022-04-06T19:02:57.829" v="6696"/>
          <ac:spMkLst>
            <pc:docMk/>
            <pc:sldMk cId="1599773483" sldId="311"/>
            <ac:spMk id="3" creationId="{935642AC-8800-444A-828C-E27D00A2ED5B}"/>
          </ac:spMkLst>
        </pc:spChg>
        <pc:picChg chg="add mod">
          <ac:chgData name="Andrew Cracknell" userId="2417584e-6dd1-4d54-906d-e7337ee83fb4" providerId="ADAL" clId="{3C450EDE-015F-4901-B26C-C9ECD8B59F40}" dt="2022-04-06T19:05:14.563" v="6749" actId="14100"/>
          <ac:picMkLst>
            <pc:docMk/>
            <pc:sldMk cId="1599773483" sldId="311"/>
            <ac:picMk id="27650" creationId="{EDA179A7-454F-4AB8-82F5-6F2120FB9888}"/>
          </ac:picMkLst>
        </pc:picChg>
      </pc:sldChg>
      <pc:sldChg chg="addSp modSp new mod modNotesTx">
        <pc:chgData name="Andrew Cracknell" userId="2417584e-6dd1-4d54-906d-e7337ee83fb4" providerId="ADAL" clId="{3C450EDE-015F-4901-B26C-C9ECD8B59F40}" dt="2022-04-11T11:50:54.092" v="7578" actId="20577"/>
        <pc:sldMkLst>
          <pc:docMk/>
          <pc:sldMk cId="3500328028" sldId="312"/>
        </pc:sldMkLst>
        <pc:spChg chg="mod">
          <ac:chgData name="Andrew Cracknell" userId="2417584e-6dd1-4d54-906d-e7337ee83fb4" providerId="ADAL" clId="{3C450EDE-015F-4901-B26C-C9ECD8B59F40}" dt="2022-04-11T11:49:38.232" v="7431" actId="20577"/>
          <ac:spMkLst>
            <pc:docMk/>
            <pc:sldMk cId="3500328028" sldId="312"/>
            <ac:spMk id="2" creationId="{7845E493-E7DE-45C4-B320-3A6CA77846D4}"/>
          </ac:spMkLst>
        </pc:spChg>
        <pc:spChg chg="add mod">
          <ac:chgData name="Andrew Cracknell" userId="2417584e-6dd1-4d54-906d-e7337ee83fb4" providerId="ADAL" clId="{3C450EDE-015F-4901-B26C-C9ECD8B59F40}" dt="2022-04-11T11:35:33.994" v="7071"/>
          <ac:spMkLst>
            <pc:docMk/>
            <pc:sldMk cId="3500328028" sldId="312"/>
            <ac:spMk id="3" creationId="{DB6ADDFC-020A-494E-A6B7-AEAC128E88F1}"/>
          </ac:spMkLst>
        </pc:spChg>
      </pc:sldChg>
      <pc:sldChg chg="addSp modSp new mod">
        <pc:chgData name="Andrew Cracknell" userId="2417584e-6dd1-4d54-906d-e7337ee83fb4" providerId="ADAL" clId="{3C450EDE-015F-4901-B26C-C9ECD8B59F40}" dt="2022-04-12T08:14:54.833" v="8158"/>
        <pc:sldMkLst>
          <pc:docMk/>
          <pc:sldMk cId="2930541463" sldId="313"/>
        </pc:sldMkLst>
        <pc:spChg chg="add mod">
          <ac:chgData name="Andrew Cracknell" userId="2417584e-6dd1-4d54-906d-e7337ee83fb4" providerId="ADAL" clId="{3C450EDE-015F-4901-B26C-C9ECD8B59F40}" dt="2022-04-11T11:58:53.090" v="7608" actId="20577"/>
          <ac:spMkLst>
            <pc:docMk/>
            <pc:sldMk cId="2930541463" sldId="313"/>
            <ac:spMk id="3" creationId="{DE8A781E-57D3-47EE-83DD-2640A1BCAA4F}"/>
          </ac:spMkLst>
        </pc:spChg>
        <pc:picChg chg="add">
          <ac:chgData name="Andrew Cracknell" userId="2417584e-6dd1-4d54-906d-e7337ee83fb4" providerId="ADAL" clId="{3C450EDE-015F-4901-B26C-C9ECD8B59F40}" dt="2022-04-12T08:14:54.833" v="8158"/>
          <ac:picMkLst>
            <pc:docMk/>
            <pc:sldMk cId="2930541463" sldId="313"/>
            <ac:picMk id="1026" creationId="{7A1E7F5B-EF31-458B-97FE-EE33DA6189DD}"/>
          </ac:picMkLst>
        </pc:picChg>
      </pc:sldChg>
      <pc:sldChg chg="addSp modSp new mod modNotesTx">
        <pc:chgData name="Andrew Cracknell" userId="2417584e-6dd1-4d54-906d-e7337ee83fb4" providerId="ADAL" clId="{3C450EDE-015F-4901-B26C-C9ECD8B59F40}" dt="2022-04-12T10:14:57.786" v="8847" actId="1036"/>
        <pc:sldMkLst>
          <pc:docMk/>
          <pc:sldMk cId="1940835973" sldId="314"/>
        </pc:sldMkLst>
        <pc:spChg chg="mod">
          <ac:chgData name="Andrew Cracknell" userId="2417584e-6dd1-4d54-906d-e7337ee83fb4" providerId="ADAL" clId="{3C450EDE-015F-4901-B26C-C9ECD8B59F40}" dt="2022-04-11T12:00:24.652" v="7736" actId="20577"/>
          <ac:spMkLst>
            <pc:docMk/>
            <pc:sldMk cId="1940835973" sldId="314"/>
            <ac:spMk id="2" creationId="{DDDCE8F3-218C-4039-96B5-3FB13C8EBE1F}"/>
          </ac:spMkLst>
        </pc:spChg>
        <pc:spChg chg="add mod">
          <ac:chgData name="Andrew Cracknell" userId="2417584e-6dd1-4d54-906d-e7337ee83fb4" providerId="ADAL" clId="{3C450EDE-015F-4901-B26C-C9ECD8B59F40}" dt="2022-04-11T11:59:03.489" v="7610"/>
          <ac:spMkLst>
            <pc:docMk/>
            <pc:sldMk cId="1940835973" sldId="314"/>
            <ac:spMk id="3" creationId="{C2555688-5159-40E3-88BF-741111802AEA}"/>
          </ac:spMkLst>
        </pc:spChg>
        <pc:spChg chg="add mod">
          <ac:chgData name="Andrew Cracknell" userId="2417584e-6dd1-4d54-906d-e7337ee83fb4" providerId="ADAL" clId="{3C450EDE-015F-4901-B26C-C9ECD8B59F40}" dt="2022-04-12T10:14:57.786" v="8847" actId="1036"/>
          <ac:spMkLst>
            <pc:docMk/>
            <pc:sldMk cId="1940835973" sldId="314"/>
            <ac:spMk id="4" creationId="{62C19899-64FA-4C51-9BAF-9584CB06489A}"/>
          </ac:spMkLst>
        </pc:spChg>
      </pc:sldChg>
      <pc:sldChg chg="addSp modSp new mod">
        <pc:chgData name="Andrew Cracknell" userId="2417584e-6dd1-4d54-906d-e7337ee83fb4" providerId="ADAL" clId="{3C450EDE-015F-4901-B26C-C9ECD8B59F40}" dt="2022-04-12T09:10:35.267" v="8554" actId="20577"/>
        <pc:sldMkLst>
          <pc:docMk/>
          <pc:sldMk cId="2499326400" sldId="315"/>
        </pc:sldMkLst>
        <pc:spChg chg="mod">
          <ac:chgData name="Andrew Cracknell" userId="2417584e-6dd1-4d54-906d-e7337ee83fb4" providerId="ADAL" clId="{3C450EDE-015F-4901-B26C-C9ECD8B59F40}" dt="2022-04-12T09:10:35.267" v="8554" actId="20577"/>
          <ac:spMkLst>
            <pc:docMk/>
            <pc:sldMk cId="2499326400" sldId="315"/>
            <ac:spMk id="2" creationId="{5519DFB6-3FC5-4CC4-A24F-5D4F8BE046A9}"/>
          </ac:spMkLst>
        </pc:spChg>
        <pc:spChg chg="add mod">
          <ac:chgData name="Andrew Cracknell" userId="2417584e-6dd1-4d54-906d-e7337ee83fb4" providerId="ADAL" clId="{3C450EDE-015F-4901-B26C-C9ECD8B59F40}" dt="2022-04-12T08:40:00.934" v="8202" actId="20577"/>
          <ac:spMkLst>
            <pc:docMk/>
            <pc:sldMk cId="2499326400" sldId="315"/>
            <ac:spMk id="3" creationId="{2A743AF2-676E-4006-96DF-01938083151C}"/>
          </ac:spMkLst>
        </pc:spChg>
      </pc:sldChg>
      <pc:sldChg chg="addSp modSp new mod">
        <pc:chgData name="Andrew Cracknell" userId="2417584e-6dd1-4d54-906d-e7337ee83fb4" providerId="ADAL" clId="{3C450EDE-015F-4901-B26C-C9ECD8B59F40}" dt="2022-04-12T10:16:21.395" v="8850" actId="313"/>
        <pc:sldMkLst>
          <pc:docMk/>
          <pc:sldMk cId="1056008751" sldId="316"/>
        </pc:sldMkLst>
        <pc:spChg chg="mod">
          <ac:chgData name="Andrew Cracknell" userId="2417584e-6dd1-4d54-906d-e7337ee83fb4" providerId="ADAL" clId="{3C450EDE-015F-4901-B26C-C9ECD8B59F40}" dt="2022-04-12T10:16:21.395" v="8850" actId="313"/>
          <ac:spMkLst>
            <pc:docMk/>
            <pc:sldMk cId="1056008751" sldId="316"/>
            <ac:spMk id="2" creationId="{D5561F86-5D48-44F2-BCCD-7E14741EC491}"/>
          </ac:spMkLst>
        </pc:spChg>
        <pc:spChg chg="add mod">
          <ac:chgData name="Andrew Cracknell" userId="2417584e-6dd1-4d54-906d-e7337ee83fb4" providerId="ADAL" clId="{3C450EDE-015F-4901-B26C-C9ECD8B59F40}" dt="2022-04-12T09:20:55.641" v="8620" actId="20577"/>
          <ac:spMkLst>
            <pc:docMk/>
            <pc:sldMk cId="1056008751" sldId="316"/>
            <ac:spMk id="3" creationId="{F9B459D6-2ED4-4F48-8236-CFDC11E74F09}"/>
          </ac:spMkLst>
        </pc:spChg>
        <pc:spChg chg="add mod">
          <ac:chgData name="Andrew Cracknell" userId="2417584e-6dd1-4d54-906d-e7337ee83fb4" providerId="ADAL" clId="{3C450EDE-015F-4901-B26C-C9ECD8B59F40}" dt="2022-04-12T10:14:50.261" v="8844" actId="13822"/>
          <ac:spMkLst>
            <pc:docMk/>
            <pc:sldMk cId="1056008751" sldId="316"/>
            <ac:spMk id="4" creationId="{39BA7DB4-0D3A-4ECE-A146-3BD5EF6DB425}"/>
          </ac:spMkLst>
        </pc:spChg>
      </pc:sldChg>
      <pc:sldChg chg="addSp modSp new mod modNotesTx">
        <pc:chgData name="Andrew Cracknell" userId="2417584e-6dd1-4d54-906d-e7337ee83fb4" providerId="ADAL" clId="{3C450EDE-015F-4901-B26C-C9ECD8B59F40}" dt="2022-04-12T10:28:15.719" v="9196" actId="313"/>
        <pc:sldMkLst>
          <pc:docMk/>
          <pc:sldMk cId="2776668004" sldId="317"/>
        </pc:sldMkLst>
        <pc:spChg chg="mod">
          <ac:chgData name="Andrew Cracknell" userId="2417584e-6dd1-4d54-906d-e7337ee83fb4" providerId="ADAL" clId="{3C450EDE-015F-4901-B26C-C9ECD8B59F40}" dt="2022-04-12T10:27:47.802" v="9099" actId="33524"/>
          <ac:spMkLst>
            <pc:docMk/>
            <pc:sldMk cId="2776668004" sldId="317"/>
            <ac:spMk id="2" creationId="{A006EFEF-EC7D-4564-8199-C9FB7E95FB55}"/>
          </ac:spMkLst>
        </pc:spChg>
        <pc:spChg chg="add mod">
          <ac:chgData name="Andrew Cracknell" userId="2417584e-6dd1-4d54-906d-e7337ee83fb4" providerId="ADAL" clId="{3C450EDE-015F-4901-B26C-C9ECD8B59F40}" dt="2022-04-12T10:14:08.111" v="8841" actId="20577"/>
          <ac:spMkLst>
            <pc:docMk/>
            <pc:sldMk cId="2776668004" sldId="317"/>
            <ac:spMk id="3" creationId="{D84CCEA4-9B75-4A6F-83DC-679D5217BAFC}"/>
          </ac:spMkLst>
        </pc:spChg>
      </pc:sldChg>
      <pc:sldMasterChg chg="del delSldLayout">
        <pc:chgData name="Andrew Cracknell" userId="2417584e-6dd1-4d54-906d-e7337ee83fb4" providerId="ADAL" clId="{3C450EDE-015F-4901-B26C-C9ECD8B59F40}" dt="2022-04-04T12:25:11.868" v="3" actId="47"/>
        <pc:sldMasterMkLst>
          <pc:docMk/>
          <pc:sldMasterMk cId="2460954070" sldId="2147483660"/>
        </pc:sldMasterMkLst>
        <pc:sldLayoutChg chg="del">
          <pc:chgData name="Andrew Cracknell" userId="2417584e-6dd1-4d54-906d-e7337ee83fb4" providerId="ADAL" clId="{3C450EDE-015F-4901-B26C-C9ECD8B59F40}" dt="2022-04-04T12:25:11.868" v="3" actId="47"/>
          <pc:sldLayoutMkLst>
            <pc:docMk/>
            <pc:sldMasterMk cId="2460954070" sldId="2147483660"/>
            <pc:sldLayoutMk cId="2385387890" sldId="2147483661"/>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949138452" sldId="2147483662"/>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2591524520" sldId="2147483663"/>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1203092039" sldId="2147483664"/>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3733172339" sldId="2147483665"/>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3210312558" sldId="2147483666"/>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3146388984" sldId="2147483667"/>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3171841454" sldId="2147483668"/>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1718958274" sldId="2147483669"/>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2202905451" sldId="2147483670"/>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3479445657" sldId="2147483671"/>
          </pc:sldLayoutMkLst>
        </pc:sldLayoutChg>
      </pc:sldMasterChg>
      <pc:sldMasterChg chg="addSp delSp modSp mod modSldLayout">
        <pc:chgData name="Andrew Cracknell" userId="2417584e-6dd1-4d54-906d-e7337ee83fb4" providerId="ADAL" clId="{3C450EDE-015F-4901-B26C-C9ECD8B59F40}" dt="2022-04-06T07:32:20.891" v="1018" actId="478"/>
        <pc:sldMasterMkLst>
          <pc:docMk/>
          <pc:sldMasterMk cId="762845124" sldId="2147483672"/>
        </pc:sldMasterMkLst>
        <pc:spChg chg="mod">
          <ac:chgData name="Andrew Cracknell" userId="2417584e-6dd1-4d54-906d-e7337ee83fb4" providerId="ADAL" clId="{3C450EDE-015F-4901-B26C-C9ECD8B59F40}" dt="2022-04-04T12:30:32.222" v="28" actId="14100"/>
          <ac:spMkLst>
            <pc:docMk/>
            <pc:sldMasterMk cId="762845124" sldId="2147483672"/>
            <ac:spMk id="2" creationId="{FA9BC3D9-A340-5A4C-A6DD-23B56FA19508}"/>
          </ac:spMkLst>
        </pc:spChg>
        <pc:spChg chg="add del mod">
          <ac:chgData name="Andrew Cracknell" userId="2417584e-6dd1-4d54-906d-e7337ee83fb4" providerId="ADAL" clId="{3C450EDE-015F-4901-B26C-C9ECD8B59F40}" dt="2022-04-06T07:31:31.771" v="992"/>
          <ac:spMkLst>
            <pc:docMk/>
            <pc:sldMasterMk cId="762845124" sldId="2147483672"/>
            <ac:spMk id="9" creationId="{5D047231-4E76-4BED-97D7-5D04770A8339}"/>
          </ac:spMkLst>
        </pc:spChg>
        <pc:sldLayoutChg chg="addSp delSp modSp">
          <pc:chgData name="Andrew Cracknell" userId="2417584e-6dd1-4d54-906d-e7337ee83fb4" providerId="ADAL" clId="{3C450EDE-015F-4901-B26C-C9ECD8B59F40}" dt="2022-04-06T07:31:32.995" v="993"/>
          <pc:sldLayoutMkLst>
            <pc:docMk/>
            <pc:sldMasterMk cId="762845124" sldId="2147483672"/>
            <pc:sldLayoutMk cId="3365966831" sldId="2147483673"/>
          </pc:sldLayoutMkLst>
          <pc:spChg chg="add del mod">
            <ac:chgData name="Andrew Cracknell" userId="2417584e-6dd1-4d54-906d-e7337ee83fb4" providerId="ADAL" clId="{3C450EDE-015F-4901-B26C-C9ECD8B59F40}" dt="2022-04-06T07:31:32.995" v="993"/>
            <ac:spMkLst>
              <pc:docMk/>
              <pc:sldMasterMk cId="762845124" sldId="2147483672"/>
              <pc:sldLayoutMk cId="3365966831" sldId="2147483673"/>
              <ac:spMk id="7" creationId="{FC5420C3-BAB8-46F0-B84E-2BDEEEAEBC5F}"/>
            </ac:spMkLst>
          </pc:spChg>
        </pc:sldLayoutChg>
        <pc:sldLayoutChg chg="addSp delSp modSp mod">
          <pc:chgData name="Andrew Cracknell" userId="2417584e-6dd1-4d54-906d-e7337ee83fb4" providerId="ADAL" clId="{3C450EDE-015F-4901-B26C-C9ECD8B59F40}" dt="2022-04-06T07:32:01.240" v="1015" actId="478"/>
          <pc:sldLayoutMkLst>
            <pc:docMk/>
            <pc:sldMasterMk cId="762845124" sldId="2147483672"/>
            <pc:sldLayoutMk cId="3986956660" sldId="2147483674"/>
          </pc:sldLayoutMkLst>
          <pc:spChg chg="del mod">
            <ac:chgData name="Andrew Cracknell" userId="2417584e-6dd1-4d54-906d-e7337ee83fb4" providerId="ADAL" clId="{3C450EDE-015F-4901-B26C-C9ECD8B59F40}" dt="2022-04-06T07:29:21.572" v="934" actId="478"/>
            <ac:spMkLst>
              <pc:docMk/>
              <pc:sldMasterMk cId="762845124" sldId="2147483672"/>
              <pc:sldLayoutMk cId="3986956660" sldId="2147483674"/>
              <ac:spMk id="2" creationId="{5ED98DBE-3DA6-6843-B18A-0C12EA895AF1}"/>
            </ac:spMkLst>
          </pc:spChg>
          <pc:spChg chg="add del mod">
            <ac:chgData name="Andrew Cracknell" userId="2417584e-6dd1-4d54-906d-e7337ee83fb4" providerId="ADAL" clId="{3C450EDE-015F-4901-B26C-C9ECD8B59F40}" dt="2022-04-06T07:32:01.240" v="1015" actId="478"/>
            <ac:spMkLst>
              <pc:docMk/>
              <pc:sldMasterMk cId="762845124" sldId="2147483672"/>
              <pc:sldLayoutMk cId="3986956660" sldId="2147483674"/>
              <ac:spMk id="7" creationId="{6818BE1E-15DE-4DD3-85CD-6FE7B7102D8A}"/>
            </ac:spMkLst>
          </pc:spChg>
        </pc:sldLayoutChg>
        <pc:sldLayoutChg chg="addSp delSp modSp mod">
          <pc:chgData name="Andrew Cracknell" userId="2417584e-6dd1-4d54-906d-e7337ee83fb4" providerId="ADAL" clId="{3C450EDE-015F-4901-B26C-C9ECD8B59F40}" dt="2022-04-06T07:31:37.671" v="1002"/>
          <pc:sldLayoutMkLst>
            <pc:docMk/>
            <pc:sldMasterMk cId="762845124" sldId="2147483672"/>
            <pc:sldLayoutMk cId="3758858967" sldId="2147483675"/>
          </pc:sldLayoutMkLst>
          <pc:spChg chg="add del mod">
            <ac:chgData name="Andrew Cracknell" userId="2417584e-6dd1-4d54-906d-e7337ee83fb4" providerId="ADAL" clId="{3C450EDE-015F-4901-B26C-C9ECD8B59F40}" dt="2022-04-06T07:31:37.671" v="1002"/>
            <ac:spMkLst>
              <pc:docMk/>
              <pc:sldMasterMk cId="762845124" sldId="2147483672"/>
              <pc:sldLayoutMk cId="3758858967" sldId="2147483675"/>
              <ac:spMk id="7" creationId="{CCEBC2F3-5281-4649-A5A2-20A02CA1A903}"/>
            </ac:spMkLst>
          </pc:spChg>
        </pc:sldLayoutChg>
        <pc:sldLayoutChg chg="addSp delSp modSp mod">
          <pc:chgData name="Andrew Cracknell" userId="2417584e-6dd1-4d54-906d-e7337ee83fb4" providerId="ADAL" clId="{3C450EDE-015F-4901-B26C-C9ECD8B59F40}" dt="2022-04-06T07:32:13.725" v="1016" actId="478"/>
          <pc:sldLayoutMkLst>
            <pc:docMk/>
            <pc:sldMasterMk cId="762845124" sldId="2147483672"/>
            <pc:sldLayoutMk cId="2879958318" sldId="2147483676"/>
          </pc:sldLayoutMkLst>
          <pc:spChg chg="add del mod">
            <ac:chgData name="Andrew Cracknell" userId="2417584e-6dd1-4d54-906d-e7337ee83fb4" providerId="ADAL" clId="{3C450EDE-015F-4901-B26C-C9ECD8B59F40}" dt="2022-04-06T07:32:13.725" v="1016" actId="478"/>
            <ac:spMkLst>
              <pc:docMk/>
              <pc:sldMasterMk cId="762845124" sldId="2147483672"/>
              <pc:sldLayoutMk cId="2879958318" sldId="2147483676"/>
              <ac:spMk id="2" creationId="{28B87B1D-DE33-264E-9202-BFE9E45F0638}"/>
            </ac:spMkLst>
          </pc:spChg>
          <pc:spChg chg="add del mod">
            <ac:chgData name="Andrew Cracknell" userId="2417584e-6dd1-4d54-906d-e7337ee83fb4" providerId="ADAL" clId="{3C450EDE-015F-4901-B26C-C9ECD8B59F40}" dt="2022-04-06T07:31:36.808" v="1001"/>
            <ac:spMkLst>
              <pc:docMk/>
              <pc:sldMasterMk cId="762845124" sldId="2147483672"/>
              <pc:sldLayoutMk cId="2879958318" sldId="2147483676"/>
              <ac:spMk id="8" creationId="{A65A0E55-B6CD-428A-83D7-AE7AF33B5FDD}"/>
            </ac:spMkLst>
          </pc:spChg>
        </pc:sldLayoutChg>
        <pc:sldLayoutChg chg="addSp delSp modSp mod">
          <pc:chgData name="Andrew Cracknell" userId="2417584e-6dd1-4d54-906d-e7337ee83fb4" providerId="ADAL" clId="{3C450EDE-015F-4901-B26C-C9ECD8B59F40}" dt="2022-04-06T07:32:17.725" v="1017" actId="478"/>
          <pc:sldLayoutMkLst>
            <pc:docMk/>
            <pc:sldMasterMk cId="762845124" sldId="2147483672"/>
            <pc:sldLayoutMk cId="3864420883" sldId="2147483677"/>
          </pc:sldLayoutMkLst>
          <pc:spChg chg="add del mod">
            <ac:chgData name="Andrew Cracknell" userId="2417584e-6dd1-4d54-906d-e7337ee83fb4" providerId="ADAL" clId="{3C450EDE-015F-4901-B26C-C9ECD8B59F40}" dt="2022-04-06T07:32:17.725" v="1017" actId="478"/>
            <ac:spMkLst>
              <pc:docMk/>
              <pc:sldMasterMk cId="762845124" sldId="2147483672"/>
              <pc:sldLayoutMk cId="3864420883" sldId="2147483677"/>
              <ac:spMk id="2" creationId="{22A53BA0-F92A-1D4F-B601-47CF0DC512AF}"/>
            </ac:spMkLst>
          </pc:spChg>
          <pc:spChg chg="add del mod">
            <ac:chgData name="Andrew Cracknell" userId="2417584e-6dd1-4d54-906d-e7337ee83fb4" providerId="ADAL" clId="{3C450EDE-015F-4901-B26C-C9ECD8B59F40}" dt="2022-04-06T07:31:35.757" v="999"/>
            <ac:spMkLst>
              <pc:docMk/>
              <pc:sldMasterMk cId="762845124" sldId="2147483672"/>
              <pc:sldLayoutMk cId="3864420883" sldId="2147483677"/>
              <ac:spMk id="10" creationId="{3DB1BFF2-7FED-42D2-9A9B-EADFCB527E17}"/>
            </ac:spMkLst>
          </pc:spChg>
        </pc:sldLayoutChg>
        <pc:sldLayoutChg chg="addSp delSp modSp mod">
          <pc:chgData name="Andrew Cracknell" userId="2417584e-6dd1-4d54-906d-e7337ee83fb4" providerId="ADAL" clId="{3C450EDE-015F-4901-B26C-C9ECD8B59F40}" dt="2022-04-06T07:32:20.891" v="1018" actId="478"/>
          <pc:sldLayoutMkLst>
            <pc:docMk/>
            <pc:sldMasterMk cId="762845124" sldId="2147483672"/>
            <pc:sldLayoutMk cId="2890694650" sldId="2147483678"/>
          </pc:sldLayoutMkLst>
          <pc:spChg chg="add del mod">
            <ac:chgData name="Andrew Cracknell" userId="2417584e-6dd1-4d54-906d-e7337ee83fb4" providerId="ADAL" clId="{3C450EDE-015F-4901-B26C-C9ECD8B59F40}" dt="2022-04-06T07:32:20.891" v="1018" actId="478"/>
            <ac:spMkLst>
              <pc:docMk/>
              <pc:sldMasterMk cId="762845124" sldId="2147483672"/>
              <pc:sldLayoutMk cId="2890694650" sldId="2147483678"/>
              <ac:spMk id="2" creationId="{FA9635FB-9CF8-054A-A97C-BF4C4D62F36D}"/>
            </ac:spMkLst>
          </pc:spChg>
          <pc:spChg chg="add del mod">
            <ac:chgData name="Andrew Cracknell" userId="2417584e-6dd1-4d54-906d-e7337ee83fb4" providerId="ADAL" clId="{3C450EDE-015F-4901-B26C-C9ECD8B59F40}" dt="2022-04-06T07:31:34.769" v="997"/>
            <ac:spMkLst>
              <pc:docMk/>
              <pc:sldMasterMk cId="762845124" sldId="2147483672"/>
              <pc:sldLayoutMk cId="2890694650" sldId="2147483678"/>
              <ac:spMk id="6" creationId="{1CC6E973-3913-4D69-AE72-E936B2A66BFA}"/>
            </ac:spMkLst>
          </pc:spChg>
        </pc:sldLayoutChg>
        <pc:sldLayoutChg chg="addSp delSp modSp">
          <pc:chgData name="Andrew Cracknell" userId="2417584e-6dd1-4d54-906d-e7337ee83fb4" providerId="ADAL" clId="{3C450EDE-015F-4901-B26C-C9ECD8B59F40}" dt="2022-04-06T07:31:34.345" v="996"/>
          <pc:sldLayoutMkLst>
            <pc:docMk/>
            <pc:sldMasterMk cId="762845124" sldId="2147483672"/>
            <pc:sldLayoutMk cId="679582494" sldId="2147483679"/>
          </pc:sldLayoutMkLst>
          <pc:spChg chg="add del mod">
            <ac:chgData name="Andrew Cracknell" userId="2417584e-6dd1-4d54-906d-e7337ee83fb4" providerId="ADAL" clId="{3C450EDE-015F-4901-B26C-C9ECD8B59F40}" dt="2022-04-06T07:31:34.345" v="996"/>
            <ac:spMkLst>
              <pc:docMk/>
              <pc:sldMasterMk cId="762845124" sldId="2147483672"/>
              <pc:sldLayoutMk cId="679582494" sldId="2147483679"/>
              <ac:spMk id="5" creationId="{0A42E6AA-B934-4961-B45A-363E899DA61E}"/>
            </ac:spMkLst>
          </pc:spChg>
        </pc:sldLayoutChg>
        <pc:sldLayoutChg chg="addSp delSp modSp">
          <pc:chgData name="Andrew Cracknell" userId="2417584e-6dd1-4d54-906d-e7337ee83fb4" providerId="ADAL" clId="{3C450EDE-015F-4901-B26C-C9ECD8B59F40}" dt="2022-04-06T07:31:33.968" v="995"/>
          <pc:sldLayoutMkLst>
            <pc:docMk/>
            <pc:sldMasterMk cId="762845124" sldId="2147483672"/>
            <pc:sldLayoutMk cId="1316545329" sldId="2147483680"/>
          </pc:sldLayoutMkLst>
          <pc:spChg chg="add del mod">
            <ac:chgData name="Andrew Cracknell" userId="2417584e-6dd1-4d54-906d-e7337ee83fb4" providerId="ADAL" clId="{3C450EDE-015F-4901-B26C-C9ECD8B59F40}" dt="2022-04-06T07:31:33.968" v="995"/>
            <ac:spMkLst>
              <pc:docMk/>
              <pc:sldMasterMk cId="762845124" sldId="2147483672"/>
              <pc:sldLayoutMk cId="1316545329" sldId="2147483680"/>
              <ac:spMk id="8" creationId="{A1C9F7D4-5571-4BE2-84C5-13771F0086D8}"/>
            </ac:spMkLst>
          </pc:spChg>
        </pc:sldLayoutChg>
        <pc:sldLayoutChg chg="addSp delSp modSp">
          <pc:chgData name="Andrew Cracknell" userId="2417584e-6dd1-4d54-906d-e7337ee83fb4" providerId="ADAL" clId="{3C450EDE-015F-4901-B26C-C9ECD8B59F40}" dt="2022-04-06T07:31:33.435" v="994"/>
          <pc:sldLayoutMkLst>
            <pc:docMk/>
            <pc:sldMasterMk cId="762845124" sldId="2147483672"/>
            <pc:sldLayoutMk cId="3853281741" sldId="2147483681"/>
          </pc:sldLayoutMkLst>
          <pc:spChg chg="add del mod">
            <ac:chgData name="Andrew Cracknell" userId="2417584e-6dd1-4d54-906d-e7337ee83fb4" providerId="ADAL" clId="{3C450EDE-015F-4901-B26C-C9ECD8B59F40}" dt="2022-04-06T07:31:33.435" v="994"/>
            <ac:spMkLst>
              <pc:docMk/>
              <pc:sldMasterMk cId="762845124" sldId="2147483672"/>
              <pc:sldLayoutMk cId="3853281741" sldId="2147483681"/>
              <ac:spMk id="8" creationId="{12CBDC22-CA2E-4937-A158-20B7A7921427}"/>
            </ac:spMkLst>
          </pc:spChg>
        </pc:sldLayoutChg>
      </pc:sldMasterChg>
    </pc:docChg>
  </pc:docChgLst>
  <pc:docChgLst>
    <pc:chgData name="Andrew" userId="2417584e-6dd1-4d54-906d-e7337ee83fb4" providerId="ADAL" clId="{BCC0C0FF-8611-47F1-AB52-A3D9DE25CD7E}"/>
    <pc:docChg chg="undo custSel addSld modSld sldOrd">
      <pc:chgData name="Andrew" userId="2417584e-6dd1-4d54-906d-e7337ee83fb4" providerId="ADAL" clId="{BCC0C0FF-8611-47F1-AB52-A3D9DE25CD7E}" dt="2021-03-30T14:55:15.066" v="1936" actId="1076"/>
      <pc:docMkLst>
        <pc:docMk/>
      </pc:docMkLst>
      <pc:sldChg chg="modSp new mod">
        <pc:chgData name="Andrew" userId="2417584e-6dd1-4d54-906d-e7337ee83fb4" providerId="ADAL" clId="{BCC0C0FF-8611-47F1-AB52-A3D9DE25CD7E}" dt="2021-03-30T09:12:54.044" v="283" actId="20577"/>
        <pc:sldMkLst>
          <pc:docMk/>
          <pc:sldMk cId="536249798" sldId="257"/>
        </pc:sldMkLst>
        <pc:spChg chg="mod">
          <ac:chgData name="Andrew" userId="2417584e-6dd1-4d54-906d-e7337ee83fb4" providerId="ADAL" clId="{BCC0C0FF-8611-47F1-AB52-A3D9DE25CD7E}" dt="2021-03-29T12:49:49.580" v="24" actId="20577"/>
          <ac:spMkLst>
            <pc:docMk/>
            <pc:sldMk cId="536249798" sldId="257"/>
            <ac:spMk id="2" creationId="{600F1E81-1262-4571-9D5D-A803D24D21C4}"/>
          </ac:spMkLst>
        </pc:spChg>
        <pc:spChg chg="mod">
          <ac:chgData name="Andrew" userId="2417584e-6dd1-4d54-906d-e7337ee83fb4" providerId="ADAL" clId="{BCC0C0FF-8611-47F1-AB52-A3D9DE25CD7E}" dt="2021-03-30T09:12:54.044" v="283" actId="20577"/>
          <ac:spMkLst>
            <pc:docMk/>
            <pc:sldMk cId="536249798" sldId="257"/>
            <ac:spMk id="3" creationId="{40EC2286-5573-4C0E-8975-9070DAF6D452}"/>
          </ac:spMkLst>
        </pc:spChg>
      </pc:sldChg>
      <pc:sldChg chg="modSp new mod ord">
        <pc:chgData name="Andrew" userId="2417584e-6dd1-4d54-906d-e7337ee83fb4" providerId="ADAL" clId="{BCC0C0FF-8611-47F1-AB52-A3D9DE25CD7E}" dt="2021-03-29T12:50:15.075" v="119" actId="20577"/>
        <pc:sldMkLst>
          <pc:docMk/>
          <pc:sldMk cId="2443688129" sldId="258"/>
        </pc:sldMkLst>
        <pc:spChg chg="mod">
          <ac:chgData name="Andrew" userId="2417584e-6dd1-4d54-906d-e7337ee83fb4" providerId="ADAL" clId="{BCC0C0FF-8611-47F1-AB52-A3D9DE25CD7E}" dt="2021-03-29T12:50:00.019" v="53" actId="20577"/>
          <ac:spMkLst>
            <pc:docMk/>
            <pc:sldMk cId="2443688129" sldId="258"/>
            <ac:spMk id="2" creationId="{0BB80851-31C2-424B-AEE7-759B6EDCDAA3}"/>
          </ac:spMkLst>
        </pc:spChg>
        <pc:spChg chg="mod">
          <ac:chgData name="Andrew" userId="2417584e-6dd1-4d54-906d-e7337ee83fb4" providerId="ADAL" clId="{BCC0C0FF-8611-47F1-AB52-A3D9DE25CD7E}" dt="2021-03-29T12:50:15.075" v="119" actId="20577"/>
          <ac:spMkLst>
            <pc:docMk/>
            <pc:sldMk cId="2443688129" sldId="258"/>
            <ac:spMk id="3" creationId="{5335E05E-33E4-4AAF-88D6-FFBB7E9B7FCE}"/>
          </ac:spMkLst>
        </pc:spChg>
      </pc:sldChg>
      <pc:sldChg chg="addSp delSp modSp new mod">
        <pc:chgData name="Andrew" userId="2417584e-6dd1-4d54-906d-e7337ee83fb4" providerId="ADAL" clId="{BCC0C0FF-8611-47F1-AB52-A3D9DE25CD7E}" dt="2021-03-30T09:14:51.341" v="398" actId="403"/>
        <pc:sldMkLst>
          <pc:docMk/>
          <pc:sldMk cId="3784239998" sldId="259"/>
        </pc:sldMkLst>
        <pc:spChg chg="mod">
          <ac:chgData name="Andrew" userId="2417584e-6dd1-4d54-906d-e7337ee83fb4" providerId="ADAL" clId="{BCC0C0FF-8611-47F1-AB52-A3D9DE25CD7E}" dt="2021-03-30T09:14:07.217" v="290" actId="20577"/>
          <ac:spMkLst>
            <pc:docMk/>
            <pc:sldMk cId="3784239998" sldId="259"/>
            <ac:spMk id="2" creationId="{EBECCBBC-F639-434F-9B02-C7E66BB58CC3}"/>
          </ac:spMkLst>
        </pc:spChg>
        <pc:spChg chg="del">
          <ac:chgData name="Andrew" userId="2417584e-6dd1-4d54-906d-e7337ee83fb4" providerId="ADAL" clId="{BCC0C0FF-8611-47F1-AB52-A3D9DE25CD7E}" dt="2021-03-30T09:14:01.194" v="285" actId="22"/>
          <ac:spMkLst>
            <pc:docMk/>
            <pc:sldMk cId="3784239998" sldId="259"/>
            <ac:spMk id="3" creationId="{2C337776-A822-4680-AEA9-A66CF2742797}"/>
          </ac:spMkLst>
        </pc:spChg>
        <pc:spChg chg="add mod">
          <ac:chgData name="Andrew" userId="2417584e-6dd1-4d54-906d-e7337ee83fb4" providerId="ADAL" clId="{BCC0C0FF-8611-47F1-AB52-A3D9DE25CD7E}" dt="2021-03-30T09:14:51.341" v="398" actId="403"/>
          <ac:spMkLst>
            <pc:docMk/>
            <pc:sldMk cId="3784239998" sldId="259"/>
            <ac:spMk id="6" creationId="{059E58EB-64EB-47F3-AC7A-BED471F7248E}"/>
          </ac:spMkLst>
        </pc:spChg>
        <pc:picChg chg="add mod ord">
          <ac:chgData name="Andrew" userId="2417584e-6dd1-4d54-906d-e7337ee83fb4" providerId="ADAL" clId="{BCC0C0FF-8611-47F1-AB52-A3D9DE25CD7E}" dt="2021-03-30T09:14:04.302" v="286" actId="1076"/>
          <ac:picMkLst>
            <pc:docMk/>
            <pc:sldMk cId="3784239998" sldId="259"/>
            <ac:picMk id="5" creationId="{5FFCA0BE-9DC3-44EC-9C58-F636F17CF82B}"/>
          </ac:picMkLst>
        </pc:picChg>
      </pc:sldChg>
      <pc:sldChg chg="addSp modSp new mod">
        <pc:chgData name="Andrew" userId="2417584e-6dd1-4d54-906d-e7337ee83fb4" providerId="ADAL" clId="{BCC0C0FF-8611-47F1-AB52-A3D9DE25CD7E}" dt="2021-03-30T09:17:38.852" v="601" actId="20577"/>
        <pc:sldMkLst>
          <pc:docMk/>
          <pc:sldMk cId="3084599251" sldId="260"/>
        </pc:sldMkLst>
        <pc:spChg chg="mod">
          <ac:chgData name="Andrew" userId="2417584e-6dd1-4d54-906d-e7337ee83fb4" providerId="ADAL" clId="{BCC0C0FF-8611-47F1-AB52-A3D9DE25CD7E}" dt="2021-03-30T09:15:11.501" v="407" actId="20577"/>
          <ac:spMkLst>
            <pc:docMk/>
            <pc:sldMk cId="3084599251" sldId="260"/>
            <ac:spMk id="2" creationId="{5F5B4D4A-13A6-4573-B33A-96D859233CB0}"/>
          </ac:spMkLst>
        </pc:spChg>
        <pc:spChg chg="mod">
          <ac:chgData name="Andrew" userId="2417584e-6dd1-4d54-906d-e7337ee83fb4" providerId="ADAL" clId="{BCC0C0FF-8611-47F1-AB52-A3D9DE25CD7E}" dt="2021-03-30T09:17:38.852" v="601" actId="20577"/>
          <ac:spMkLst>
            <pc:docMk/>
            <pc:sldMk cId="3084599251" sldId="260"/>
            <ac:spMk id="3" creationId="{1B3E2CE3-7F93-483B-B87A-52E9590C08FB}"/>
          </ac:spMkLst>
        </pc:spChg>
        <pc:spChg chg="add mod">
          <ac:chgData name="Andrew" userId="2417584e-6dd1-4d54-906d-e7337ee83fb4" providerId="ADAL" clId="{BCC0C0FF-8611-47F1-AB52-A3D9DE25CD7E}" dt="2021-03-30T09:17:08.210" v="513" actId="1582"/>
          <ac:spMkLst>
            <pc:docMk/>
            <pc:sldMk cId="3084599251" sldId="260"/>
            <ac:spMk id="6" creationId="{897599A4-34BA-4DBE-AD24-B81FBE8B5F0E}"/>
          </ac:spMkLst>
        </pc:spChg>
        <pc:picChg chg="add mod">
          <ac:chgData name="Andrew" userId="2417584e-6dd1-4d54-906d-e7337ee83fb4" providerId="ADAL" clId="{BCC0C0FF-8611-47F1-AB52-A3D9DE25CD7E}" dt="2021-03-30T09:16:46.392" v="509" actId="1076"/>
          <ac:picMkLst>
            <pc:docMk/>
            <pc:sldMk cId="3084599251" sldId="260"/>
            <ac:picMk id="5" creationId="{12491FE4-810C-4CF0-AF2C-641FEF9326E4}"/>
          </ac:picMkLst>
        </pc:picChg>
      </pc:sldChg>
      <pc:sldChg chg="addSp modSp new mod">
        <pc:chgData name="Andrew" userId="2417584e-6dd1-4d54-906d-e7337ee83fb4" providerId="ADAL" clId="{BCC0C0FF-8611-47F1-AB52-A3D9DE25CD7E}" dt="2021-03-30T09:21:01.608" v="831" actId="20577"/>
        <pc:sldMkLst>
          <pc:docMk/>
          <pc:sldMk cId="66892546" sldId="261"/>
        </pc:sldMkLst>
        <pc:spChg chg="mod">
          <ac:chgData name="Andrew" userId="2417584e-6dd1-4d54-906d-e7337ee83fb4" providerId="ADAL" clId="{BCC0C0FF-8611-47F1-AB52-A3D9DE25CD7E}" dt="2021-03-30T09:21:01.608" v="831" actId="20577"/>
          <ac:spMkLst>
            <pc:docMk/>
            <pc:sldMk cId="66892546" sldId="261"/>
            <ac:spMk id="2" creationId="{B02DA134-482B-4CB9-A9D1-A5315511882D}"/>
          </ac:spMkLst>
        </pc:spChg>
        <pc:spChg chg="mod">
          <ac:chgData name="Andrew" userId="2417584e-6dd1-4d54-906d-e7337ee83fb4" providerId="ADAL" clId="{BCC0C0FF-8611-47F1-AB52-A3D9DE25CD7E}" dt="2021-03-30T09:20:57.374" v="828" actId="20577"/>
          <ac:spMkLst>
            <pc:docMk/>
            <pc:sldMk cId="66892546" sldId="261"/>
            <ac:spMk id="3" creationId="{4C0E427A-91E6-47AA-BE5E-03D174F61C03}"/>
          </ac:spMkLst>
        </pc:spChg>
        <pc:picChg chg="add mod">
          <ac:chgData name="Andrew" userId="2417584e-6dd1-4d54-906d-e7337ee83fb4" providerId="ADAL" clId="{BCC0C0FF-8611-47F1-AB52-A3D9DE25CD7E}" dt="2021-03-30T09:18:26.275" v="605" actId="1076"/>
          <ac:picMkLst>
            <pc:docMk/>
            <pc:sldMk cId="66892546" sldId="261"/>
            <ac:picMk id="5" creationId="{F5ABB212-50CA-4C35-9D2A-2A834C9697ED}"/>
          </ac:picMkLst>
        </pc:picChg>
        <pc:picChg chg="add mod">
          <ac:chgData name="Andrew" userId="2417584e-6dd1-4d54-906d-e7337ee83fb4" providerId="ADAL" clId="{BCC0C0FF-8611-47F1-AB52-A3D9DE25CD7E}" dt="2021-03-30T09:20:14.611" v="636" actId="1076"/>
          <ac:picMkLst>
            <pc:docMk/>
            <pc:sldMk cId="66892546" sldId="261"/>
            <ac:picMk id="7" creationId="{341BFED8-FC48-4E4B-96B5-C085241058D9}"/>
          </ac:picMkLst>
        </pc:picChg>
      </pc:sldChg>
      <pc:sldChg chg="addSp modSp new mod">
        <pc:chgData name="Andrew" userId="2417584e-6dd1-4d54-906d-e7337ee83fb4" providerId="ADAL" clId="{BCC0C0FF-8611-47F1-AB52-A3D9DE25CD7E}" dt="2021-03-30T12:10:47.432" v="1337" actId="20577"/>
        <pc:sldMkLst>
          <pc:docMk/>
          <pc:sldMk cId="2820504681" sldId="262"/>
        </pc:sldMkLst>
        <pc:spChg chg="mod">
          <ac:chgData name="Andrew" userId="2417584e-6dd1-4d54-906d-e7337ee83fb4" providerId="ADAL" clId="{BCC0C0FF-8611-47F1-AB52-A3D9DE25CD7E}" dt="2021-03-30T12:08:21.435" v="1097" actId="20577"/>
          <ac:spMkLst>
            <pc:docMk/>
            <pc:sldMk cId="2820504681" sldId="262"/>
            <ac:spMk id="2" creationId="{1FF31AD7-263D-4485-B66F-379EF00AE6EC}"/>
          </ac:spMkLst>
        </pc:spChg>
        <pc:spChg chg="mod">
          <ac:chgData name="Andrew" userId="2417584e-6dd1-4d54-906d-e7337ee83fb4" providerId="ADAL" clId="{BCC0C0FF-8611-47F1-AB52-A3D9DE25CD7E}" dt="2021-03-30T12:10:47.432" v="1337" actId="20577"/>
          <ac:spMkLst>
            <pc:docMk/>
            <pc:sldMk cId="2820504681" sldId="262"/>
            <ac:spMk id="3" creationId="{5F194387-CB08-4986-8F41-9D563ECBDECA}"/>
          </ac:spMkLst>
        </pc:spChg>
        <pc:picChg chg="add mod">
          <ac:chgData name="Andrew" userId="2417584e-6dd1-4d54-906d-e7337ee83fb4" providerId="ADAL" clId="{BCC0C0FF-8611-47F1-AB52-A3D9DE25CD7E}" dt="2021-03-30T12:10:12.369" v="1221" actId="1076"/>
          <ac:picMkLst>
            <pc:docMk/>
            <pc:sldMk cId="2820504681" sldId="262"/>
            <ac:picMk id="5" creationId="{230F3D6A-051D-41AF-AB64-6A0C91F7A9E6}"/>
          </ac:picMkLst>
        </pc:picChg>
      </pc:sldChg>
      <pc:sldChg chg="modSp new mod">
        <pc:chgData name="Andrew" userId="2417584e-6dd1-4d54-906d-e7337ee83fb4" providerId="ADAL" clId="{BCC0C0FF-8611-47F1-AB52-A3D9DE25CD7E}" dt="2021-03-30T09:46:41.300" v="883" actId="20577"/>
        <pc:sldMkLst>
          <pc:docMk/>
          <pc:sldMk cId="501290635" sldId="263"/>
        </pc:sldMkLst>
        <pc:spChg chg="mod">
          <ac:chgData name="Andrew" userId="2417584e-6dd1-4d54-906d-e7337ee83fb4" providerId="ADAL" clId="{BCC0C0FF-8611-47F1-AB52-A3D9DE25CD7E}" dt="2021-03-30T09:46:41.300" v="883" actId="20577"/>
          <ac:spMkLst>
            <pc:docMk/>
            <pc:sldMk cId="501290635" sldId="263"/>
            <ac:spMk id="3" creationId="{181B23C7-1DA3-4948-B22B-53DEEDFFF644}"/>
          </ac:spMkLst>
        </pc:spChg>
      </pc:sldChg>
      <pc:sldChg chg="modSp new mod">
        <pc:chgData name="Andrew" userId="2417584e-6dd1-4d54-906d-e7337ee83fb4" providerId="ADAL" clId="{BCC0C0FF-8611-47F1-AB52-A3D9DE25CD7E}" dt="2021-03-30T09:52:02.441" v="948" actId="20577"/>
        <pc:sldMkLst>
          <pc:docMk/>
          <pc:sldMk cId="2087078658" sldId="264"/>
        </pc:sldMkLst>
        <pc:spChg chg="mod">
          <ac:chgData name="Andrew" userId="2417584e-6dd1-4d54-906d-e7337ee83fb4" providerId="ADAL" clId="{BCC0C0FF-8611-47F1-AB52-A3D9DE25CD7E}" dt="2021-03-30T09:52:02.441" v="948" actId="20577"/>
          <ac:spMkLst>
            <pc:docMk/>
            <pc:sldMk cId="2087078658" sldId="264"/>
            <ac:spMk id="3" creationId="{0619D522-DBBB-4B1B-AB04-F09FBCBFB429}"/>
          </ac:spMkLst>
        </pc:spChg>
      </pc:sldChg>
      <pc:sldChg chg="modSp new mod">
        <pc:chgData name="Andrew" userId="2417584e-6dd1-4d54-906d-e7337ee83fb4" providerId="ADAL" clId="{BCC0C0FF-8611-47F1-AB52-A3D9DE25CD7E}" dt="2021-03-30T10:16:07.090" v="1029" actId="20577"/>
        <pc:sldMkLst>
          <pc:docMk/>
          <pc:sldMk cId="2995380555" sldId="265"/>
        </pc:sldMkLst>
        <pc:spChg chg="mod">
          <ac:chgData name="Andrew" userId="2417584e-6dd1-4d54-906d-e7337ee83fb4" providerId="ADAL" clId="{BCC0C0FF-8611-47F1-AB52-A3D9DE25CD7E}" dt="2021-03-30T10:16:07.090" v="1029" actId="20577"/>
          <ac:spMkLst>
            <pc:docMk/>
            <pc:sldMk cId="2995380555" sldId="265"/>
            <ac:spMk id="3" creationId="{EA52361D-7319-4CC4-AE24-3CFD1CBE3066}"/>
          </ac:spMkLst>
        </pc:spChg>
      </pc:sldChg>
      <pc:sldChg chg="modSp new mod">
        <pc:chgData name="Andrew" userId="2417584e-6dd1-4d54-906d-e7337ee83fb4" providerId="ADAL" clId="{BCC0C0FF-8611-47F1-AB52-A3D9DE25CD7E}" dt="2021-03-30T10:16:52.923" v="1061" actId="20577"/>
        <pc:sldMkLst>
          <pc:docMk/>
          <pc:sldMk cId="1659347874" sldId="266"/>
        </pc:sldMkLst>
        <pc:spChg chg="mod">
          <ac:chgData name="Andrew" userId="2417584e-6dd1-4d54-906d-e7337ee83fb4" providerId="ADAL" clId="{BCC0C0FF-8611-47F1-AB52-A3D9DE25CD7E}" dt="2021-03-30T10:16:52.923" v="1061" actId="20577"/>
          <ac:spMkLst>
            <pc:docMk/>
            <pc:sldMk cId="1659347874" sldId="266"/>
            <ac:spMk id="3" creationId="{045796F2-DF45-4D49-A616-56B3F00443F5}"/>
          </ac:spMkLst>
        </pc:spChg>
      </pc:sldChg>
      <pc:sldChg chg="modSp new mod">
        <pc:chgData name="Andrew" userId="2417584e-6dd1-4d54-906d-e7337ee83fb4" providerId="ADAL" clId="{BCC0C0FF-8611-47F1-AB52-A3D9DE25CD7E}" dt="2021-03-30T10:18:12.176" v="1081" actId="20577"/>
        <pc:sldMkLst>
          <pc:docMk/>
          <pc:sldMk cId="3992948830" sldId="267"/>
        </pc:sldMkLst>
        <pc:spChg chg="mod">
          <ac:chgData name="Andrew" userId="2417584e-6dd1-4d54-906d-e7337ee83fb4" providerId="ADAL" clId="{BCC0C0FF-8611-47F1-AB52-A3D9DE25CD7E}" dt="2021-03-30T10:18:12.176" v="1081" actId="20577"/>
          <ac:spMkLst>
            <pc:docMk/>
            <pc:sldMk cId="3992948830" sldId="267"/>
            <ac:spMk id="3" creationId="{19F8821D-E53D-43F5-B98A-3FA36D8D1801}"/>
          </ac:spMkLst>
        </pc:spChg>
      </pc:sldChg>
      <pc:sldChg chg="addSp modSp new mod">
        <pc:chgData name="Andrew" userId="2417584e-6dd1-4d54-906d-e7337ee83fb4" providerId="ADAL" clId="{BCC0C0FF-8611-47F1-AB52-A3D9DE25CD7E}" dt="2021-03-30T12:13:09.282" v="1423" actId="1076"/>
        <pc:sldMkLst>
          <pc:docMk/>
          <pc:sldMk cId="3500075917" sldId="268"/>
        </pc:sldMkLst>
        <pc:spChg chg="mod">
          <ac:chgData name="Andrew" userId="2417584e-6dd1-4d54-906d-e7337ee83fb4" providerId="ADAL" clId="{BCC0C0FF-8611-47F1-AB52-A3D9DE25CD7E}" dt="2021-03-30T12:10:58.551" v="1339"/>
          <ac:spMkLst>
            <pc:docMk/>
            <pc:sldMk cId="3500075917" sldId="268"/>
            <ac:spMk id="2" creationId="{2700DA52-1627-4D12-9044-A1C3DDDDE64D}"/>
          </ac:spMkLst>
        </pc:spChg>
        <pc:spChg chg="mod">
          <ac:chgData name="Andrew" userId="2417584e-6dd1-4d54-906d-e7337ee83fb4" providerId="ADAL" clId="{BCC0C0FF-8611-47F1-AB52-A3D9DE25CD7E}" dt="2021-03-30T12:13:04.150" v="1421" actId="20577"/>
          <ac:spMkLst>
            <pc:docMk/>
            <pc:sldMk cId="3500075917" sldId="268"/>
            <ac:spMk id="3" creationId="{B535DB3C-788E-4E9F-8FC3-146099548E97}"/>
          </ac:spMkLst>
        </pc:spChg>
        <pc:picChg chg="add mod">
          <ac:chgData name="Andrew" userId="2417584e-6dd1-4d54-906d-e7337ee83fb4" providerId="ADAL" clId="{BCC0C0FF-8611-47F1-AB52-A3D9DE25CD7E}" dt="2021-03-30T12:13:09.282" v="1423" actId="1076"/>
          <ac:picMkLst>
            <pc:docMk/>
            <pc:sldMk cId="3500075917" sldId="268"/>
            <ac:picMk id="5" creationId="{B4EB43AE-510F-41F7-BDD1-043A10DBB063}"/>
          </ac:picMkLst>
        </pc:picChg>
      </pc:sldChg>
      <pc:sldChg chg="modSp new mod">
        <pc:chgData name="Andrew" userId="2417584e-6dd1-4d54-906d-e7337ee83fb4" providerId="ADAL" clId="{BCC0C0FF-8611-47F1-AB52-A3D9DE25CD7E}" dt="2021-03-30T14:03:22.415" v="1791" actId="115"/>
        <pc:sldMkLst>
          <pc:docMk/>
          <pc:sldMk cId="2448088279" sldId="269"/>
        </pc:sldMkLst>
        <pc:spChg chg="mod">
          <ac:chgData name="Andrew" userId="2417584e-6dd1-4d54-906d-e7337ee83fb4" providerId="ADAL" clId="{BCC0C0FF-8611-47F1-AB52-A3D9DE25CD7E}" dt="2021-03-30T14:01:35.193" v="1534" actId="313"/>
          <ac:spMkLst>
            <pc:docMk/>
            <pc:sldMk cId="2448088279" sldId="269"/>
            <ac:spMk id="2" creationId="{43C913A6-1595-4DD5-B91C-DD6D82C1C303}"/>
          </ac:spMkLst>
        </pc:spChg>
        <pc:spChg chg="mod">
          <ac:chgData name="Andrew" userId="2417584e-6dd1-4d54-906d-e7337ee83fb4" providerId="ADAL" clId="{BCC0C0FF-8611-47F1-AB52-A3D9DE25CD7E}" dt="2021-03-30T14:03:22.415" v="1791" actId="115"/>
          <ac:spMkLst>
            <pc:docMk/>
            <pc:sldMk cId="2448088279" sldId="269"/>
            <ac:spMk id="3" creationId="{DD82C088-44B2-4B0B-BE7A-4EBB60C418E7}"/>
          </ac:spMkLst>
        </pc:spChg>
      </pc:sldChg>
      <pc:sldChg chg="modSp new mod">
        <pc:chgData name="Andrew" userId="2417584e-6dd1-4d54-906d-e7337ee83fb4" providerId="ADAL" clId="{BCC0C0FF-8611-47F1-AB52-A3D9DE25CD7E}" dt="2021-03-30T14:08:05.507" v="1907" actId="27636"/>
        <pc:sldMkLst>
          <pc:docMk/>
          <pc:sldMk cId="2387721477" sldId="270"/>
        </pc:sldMkLst>
        <pc:spChg chg="mod">
          <ac:chgData name="Andrew" userId="2417584e-6dd1-4d54-906d-e7337ee83fb4" providerId="ADAL" clId="{BCC0C0FF-8611-47F1-AB52-A3D9DE25CD7E}" dt="2021-03-30T14:03:41.070" v="1795" actId="20577"/>
          <ac:spMkLst>
            <pc:docMk/>
            <pc:sldMk cId="2387721477" sldId="270"/>
            <ac:spMk id="2" creationId="{E9D67B69-782F-4444-8EA0-A5D7CD314CE9}"/>
          </ac:spMkLst>
        </pc:spChg>
        <pc:spChg chg="mod">
          <ac:chgData name="Andrew" userId="2417584e-6dd1-4d54-906d-e7337ee83fb4" providerId="ADAL" clId="{BCC0C0FF-8611-47F1-AB52-A3D9DE25CD7E}" dt="2021-03-30T14:08:05.507" v="1907" actId="27636"/>
          <ac:spMkLst>
            <pc:docMk/>
            <pc:sldMk cId="2387721477" sldId="270"/>
            <ac:spMk id="3" creationId="{570E7C0B-4D41-42EC-AAA5-39A72DA332F1}"/>
          </ac:spMkLst>
        </pc:spChg>
      </pc:sldChg>
      <pc:sldChg chg="addSp delSp modSp new mod">
        <pc:chgData name="Andrew" userId="2417584e-6dd1-4d54-906d-e7337ee83fb4" providerId="ADAL" clId="{BCC0C0FF-8611-47F1-AB52-A3D9DE25CD7E}" dt="2021-03-30T14:54:34.274" v="1933" actId="1076"/>
        <pc:sldMkLst>
          <pc:docMk/>
          <pc:sldMk cId="2104160137" sldId="271"/>
        </pc:sldMkLst>
        <pc:spChg chg="mod">
          <ac:chgData name="Andrew" userId="2417584e-6dd1-4d54-906d-e7337ee83fb4" providerId="ADAL" clId="{BCC0C0FF-8611-47F1-AB52-A3D9DE25CD7E}" dt="2021-03-30T14:03:47.065" v="1804" actId="20577"/>
          <ac:spMkLst>
            <pc:docMk/>
            <pc:sldMk cId="2104160137" sldId="271"/>
            <ac:spMk id="2" creationId="{36338D73-122B-402E-BF0E-4FD3810D5A00}"/>
          </ac:spMkLst>
        </pc:spChg>
        <pc:spChg chg="del">
          <ac:chgData name="Andrew" userId="2417584e-6dd1-4d54-906d-e7337ee83fb4" providerId="ADAL" clId="{BCC0C0FF-8611-47F1-AB52-A3D9DE25CD7E}" dt="2021-03-30T14:54:20.317" v="1924"/>
          <ac:spMkLst>
            <pc:docMk/>
            <pc:sldMk cId="2104160137" sldId="271"/>
            <ac:spMk id="3" creationId="{150734D6-E72F-415A-872F-C72DC2F41BBA}"/>
          </ac:spMkLst>
        </pc:spChg>
        <pc:picChg chg="add mod">
          <ac:chgData name="Andrew" userId="2417584e-6dd1-4d54-906d-e7337ee83fb4" providerId="ADAL" clId="{BCC0C0FF-8611-47F1-AB52-A3D9DE25CD7E}" dt="2021-03-30T14:54:34.274" v="1933" actId="1076"/>
          <ac:picMkLst>
            <pc:docMk/>
            <pc:sldMk cId="2104160137" sldId="271"/>
            <ac:picMk id="5" creationId="{BA1956DD-3D61-435C-A5C7-8E14BD519CF8}"/>
          </ac:picMkLst>
        </pc:picChg>
      </pc:sldChg>
      <pc:sldChg chg="addSp delSp modSp new mod">
        <pc:chgData name="Andrew" userId="2417584e-6dd1-4d54-906d-e7337ee83fb4" providerId="ADAL" clId="{BCC0C0FF-8611-47F1-AB52-A3D9DE25CD7E}" dt="2021-03-30T14:50:37.138" v="1923" actId="1076"/>
        <pc:sldMkLst>
          <pc:docMk/>
          <pc:sldMk cId="3869929662" sldId="272"/>
        </pc:sldMkLst>
        <pc:spChg chg="mod">
          <ac:chgData name="Andrew" userId="2417584e-6dd1-4d54-906d-e7337ee83fb4" providerId="ADAL" clId="{BCC0C0FF-8611-47F1-AB52-A3D9DE25CD7E}" dt="2021-03-30T14:08:57.234" v="1913" actId="20577"/>
          <ac:spMkLst>
            <pc:docMk/>
            <pc:sldMk cId="3869929662" sldId="272"/>
            <ac:spMk id="2" creationId="{9EDEFF20-CADC-47AC-AD1A-A13AAD60A456}"/>
          </ac:spMkLst>
        </pc:spChg>
        <pc:spChg chg="del">
          <ac:chgData name="Andrew" userId="2417584e-6dd1-4d54-906d-e7337ee83fb4" providerId="ADAL" clId="{BCC0C0FF-8611-47F1-AB52-A3D9DE25CD7E}" dt="2021-03-30T14:08:53.219" v="1909" actId="22"/>
          <ac:spMkLst>
            <pc:docMk/>
            <pc:sldMk cId="3869929662" sldId="272"/>
            <ac:spMk id="3" creationId="{8CAA8DDF-227E-4371-8E78-BB88EFCE29DA}"/>
          </ac:spMkLst>
        </pc:spChg>
        <pc:spChg chg="add mod">
          <ac:chgData name="Andrew" userId="2417584e-6dd1-4d54-906d-e7337ee83fb4" providerId="ADAL" clId="{BCC0C0FF-8611-47F1-AB52-A3D9DE25CD7E}" dt="2021-03-30T14:09:20.105" v="1916" actId="208"/>
          <ac:spMkLst>
            <pc:docMk/>
            <pc:sldMk cId="3869929662" sldId="272"/>
            <ac:spMk id="6" creationId="{9B33AFC7-33AD-49F0-9ECB-281A24EC97D6}"/>
          </ac:spMkLst>
        </pc:spChg>
        <pc:picChg chg="add mod ord">
          <ac:chgData name="Andrew" userId="2417584e-6dd1-4d54-906d-e7337ee83fb4" providerId="ADAL" clId="{BCC0C0FF-8611-47F1-AB52-A3D9DE25CD7E}" dt="2021-03-30T14:50:28.462" v="1920" actId="1076"/>
          <ac:picMkLst>
            <pc:docMk/>
            <pc:sldMk cId="3869929662" sldId="272"/>
            <ac:picMk id="5" creationId="{F11BD1EF-176A-4C61-9A54-B0AE9A40C40A}"/>
          </ac:picMkLst>
        </pc:picChg>
        <pc:picChg chg="add mod">
          <ac:chgData name="Andrew" userId="2417584e-6dd1-4d54-906d-e7337ee83fb4" providerId="ADAL" clId="{BCC0C0FF-8611-47F1-AB52-A3D9DE25CD7E}" dt="2021-03-30T14:50:37.138" v="1923" actId="1076"/>
          <ac:picMkLst>
            <pc:docMk/>
            <pc:sldMk cId="3869929662" sldId="272"/>
            <ac:picMk id="8" creationId="{7153E768-5C04-4A79-BF28-6FF22F612386}"/>
          </ac:picMkLst>
        </pc:picChg>
      </pc:sldChg>
      <pc:sldChg chg="addSp modSp new mod">
        <pc:chgData name="Andrew" userId="2417584e-6dd1-4d54-906d-e7337ee83fb4" providerId="ADAL" clId="{BCC0C0FF-8611-47F1-AB52-A3D9DE25CD7E}" dt="2021-03-30T14:55:15.066" v="1936" actId="1076"/>
        <pc:sldMkLst>
          <pc:docMk/>
          <pc:sldMk cId="3342293398" sldId="273"/>
        </pc:sldMkLst>
        <pc:spChg chg="mod">
          <ac:chgData name="Andrew" userId="2417584e-6dd1-4d54-906d-e7337ee83fb4" providerId="ADAL" clId="{BCC0C0FF-8611-47F1-AB52-A3D9DE25CD7E}" dt="2021-03-30T14:54:26.846" v="1932" actId="20577"/>
          <ac:spMkLst>
            <pc:docMk/>
            <pc:sldMk cId="3342293398" sldId="273"/>
            <ac:spMk id="2" creationId="{03112CE0-28E9-40E9-934F-652CA8C95B48}"/>
          </ac:spMkLst>
        </pc:spChg>
        <pc:picChg chg="add mod">
          <ac:chgData name="Andrew" userId="2417584e-6dd1-4d54-906d-e7337ee83fb4" providerId="ADAL" clId="{BCC0C0FF-8611-47F1-AB52-A3D9DE25CD7E}" dt="2021-03-30T14:55:15.066" v="1936" actId="1076"/>
          <ac:picMkLst>
            <pc:docMk/>
            <pc:sldMk cId="3342293398" sldId="273"/>
            <ac:picMk id="5" creationId="{462060DC-B3A6-49CD-8855-3A6973D55C0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BB6CB-00E5-40B6-83F7-C29DC8A76820}" type="datetimeFigureOut">
              <a:rPr lang="en-GB" smtClean="0"/>
              <a:t>10/05/2022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F4ED0-7BD2-4F6D-AE78-488DC8BB9E4E}" type="slidenum">
              <a:rPr lang="en-GB" smtClean="0"/>
              <a:t>‹#›</a:t>
            </a:fld>
            <a:endParaRPr lang="en-GB" dirty="0"/>
          </a:p>
        </p:txBody>
      </p:sp>
    </p:spTree>
    <p:extLst>
      <p:ext uri="{BB962C8B-B14F-4D97-AF65-F5344CB8AC3E}">
        <p14:creationId xmlns:p14="http://schemas.microsoft.com/office/powerpoint/2010/main" val="2815055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controls the resources (e.g., memory, CPU) </a:t>
            </a:r>
          </a:p>
          <a:p>
            <a:r>
              <a:rPr lang="en-US" dirty="0"/>
              <a:t>Allows access to resources based on security policies</a:t>
            </a:r>
          </a:p>
          <a:p>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3</a:t>
            </a:fld>
            <a:endParaRPr lang="en-GB" dirty="0"/>
          </a:p>
        </p:txBody>
      </p:sp>
    </p:spTree>
    <p:extLst>
      <p:ext uri="{BB962C8B-B14F-4D97-AF65-F5344CB8AC3E}">
        <p14:creationId xmlns:p14="http://schemas.microsoft.com/office/powerpoint/2010/main" val="2223768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6BF35A-68F0-4CAC-B4ED-7A48A69E6017}" type="slidenum">
              <a:rPr lang="en-GB" smtClean="0"/>
              <a:t>25</a:t>
            </a:fld>
            <a:endParaRPr lang="en-GB"/>
          </a:p>
        </p:txBody>
      </p:sp>
    </p:spTree>
    <p:extLst>
      <p:ext uri="{BB962C8B-B14F-4D97-AF65-F5344CB8AC3E}">
        <p14:creationId xmlns:p14="http://schemas.microsoft.com/office/powerpoint/2010/main" val="2178925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D3B49"/>
                </a:solidFill>
                <a:effectLst/>
                <a:latin typeface="Noto serif" panose="02020600060500020200" pitchFamily="18" charset="0"/>
              </a:rPr>
              <a:t>It is important to understand that guaranteed resource partitioning is not practical to retrofit to an operating system not designed for it</a:t>
            </a:r>
          </a:p>
          <a:p>
            <a:r>
              <a:rPr lang="en-US" b="0" i="0" dirty="0">
                <a:solidFill>
                  <a:srgbClr val="3D3B49"/>
                </a:solidFill>
                <a:effectLst/>
                <a:latin typeface="Noto serif" panose="02020600060500020200" pitchFamily="18" charset="0"/>
              </a:rPr>
              <a:t>Each user can have a quota which means a sophisticated attack can use multiple accounts to dos a system</a:t>
            </a:r>
          </a:p>
          <a:p>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27</a:t>
            </a:fld>
            <a:endParaRPr lang="en-GB" dirty="0"/>
          </a:p>
        </p:txBody>
      </p:sp>
    </p:spTree>
    <p:extLst>
      <p:ext uri="{BB962C8B-B14F-4D97-AF65-F5344CB8AC3E}">
        <p14:creationId xmlns:p14="http://schemas.microsoft.com/office/powerpoint/2010/main" val="1540496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advantage of this?</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28</a:t>
            </a:fld>
            <a:endParaRPr lang="en-GB" dirty="0"/>
          </a:p>
        </p:txBody>
      </p:sp>
    </p:spTree>
    <p:extLst>
      <p:ext uri="{BB962C8B-B14F-4D97-AF65-F5344CB8AC3E}">
        <p14:creationId xmlns:p14="http://schemas.microsoft.com/office/powerpoint/2010/main" val="65815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to call the process before it can run </a:t>
            </a:r>
          </a:p>
          <a:p>
            <a:r>
              <a:rPr lang="en-US" dirty="0"/>
              <a:t>Once called we can run a process in a cycle for multiple processes</a:t>
            </a:r>
          </a:p>
          <a:p>
            <a:r>
              <a:rPr lang="en-US" dirty="0"/>
              <a:t>These </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29</a:t>
            </a:fld>
            <a:endParaRPr lang="en-GB" dirty="0"/>
          </a:p>
        </p:txBody>
      </p:sp>
    </p:spTree>
    <p:extLst>
      <p:ext uri="{BB962C8B-B14F-4D97-AF65-F5344CB8AC3E}">
        <p14:creationId xmlns:p14="http://schemas.microsoft.com/office/powerpoint/2010/main" val="2842782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D3B49"/>
                </a:solidFill>
                <a:effectLst/>
                <a:latin typeface="Noto serif" panose="02020600060500020200" pitchFamily="18" charset="0"/>
              </a:rPr>
              <a:t>suppose that Alice executes in a statistics gathering process while critical thread Bob executes in a call processing process. The two applications are partitioned and protected in the space domain, but not in the time domain. Designers of secure systems require the ability to guarantee that the runtime characteristics of the statistics gathering application cannot possibly affect the runtime characteristics of the call processing system.</a:t>
            </a:r>
          </a:p>
          <a:p>
            <a:endParaRPr lang="en-US" b="0" i="0" dirty="0">
              <a:solidFill>
                <a:srgbClr val="3D3B49"/>
              </a:solidFill>
              <a:effectLst/>
              <a:latin typeface="Noto serif" panose="02020600060500020200" pitchFamily="18" charset="0"/>
            </a:endParaRPr>
          </a:p>
          <a:p>
            <a:r>
              <a:rPr lang="en-US" b="0" i="0" dirty="0">
                <a:solidFill>
                  <a:srgbClr val="3D3B49"/>
                </a:solidFill>
                <a:effectLst/>
                <a:latin typeface="Noto serif" panose="02020600060500020200" pitchFamily="18" charset="0"/>
              </a:rPr>
              <a:t>Partition scheduling</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30</a:t>
            </a:fld>
            <a:endParaRPr lang="en-GB" dirty="0"/>
          </a:p>
        </p:txBody>
      </p:sp>
    </p:spTree>
    <p:extLst>
      <p:ext uri="{BB962C8B-B14F-4D97-AF65-F5344CB8AC3E}">
        <p14:creationId xmlns:p14="http://schemas.microsoft.com/office/powerpoint/2010/main" val="1260715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D3B49"/>
                </a:solidFill>
                <a:effectLst/>
                <a:latin typeface="Noto serif" panose="02020600060500020200" pitchFamily="18" charset="0"/>
              </a:rPr>
              <a:t>An example of a DAC is a UNIX file: a process or thread can, at its sole discretion, modify the permissions on a file it owns, thereby permitting access to the file by another process in the system. DACs are useful for some kinds of objects in some kinds of systems. But an operating system must go one big step further for security and provide MAC of critical system objects. A MAC is managed by the system and cannot be modified by users or processes. </a:t>
            </a:r>
          </a:p>
          <a:p>
            <a:endParaRPr lang="en-US" b="0" i="0" dirty="0">
              <a:solidFill>
                <a:srgbClr val="3D3B49"/>
              </a:solidFill>
              <a:effectLst/>
              <a:latin typeface="Noto serif" panose="02020600060500020200" pitchFamily="18" charset="0"/>
            </a:endParaRPr>
          </a:p>
          <a:p>
            <a:r>
              <a:rPr lang="en-US" b="0" i="0" dirty="0">
                <a:solidFill>
                  <a:srgbClr val="3D3B49"/>
                </a:solidFill>
                <a:effectLst/>
                <a:latin typeface="Noto serif" panose="02020600060500020200" pitchFamily="18" charset="0"/>
              </a:rPr>
              <a:t>For example, let’s consider a communications device managed by a call processing application. The system designer must be able to configure the system such that the call processing application, and only the call processing application, has access to this device.</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31</a:t>
            </a:fld>
            <a:endParaRPr lang="en-GB" dirty="0"/>
          </a:p>
        </p:txBody>
      </p:sp>
    </p:spTree>
    <p:extLst>
      <p:ext uri="{BB962C8B-B14F-4D97-AF65-F5344CB8AC3E}">
        <p14:creationId xmlns:p14="http://schemas.microsoft.com/office/powerpoint/2010/main" val="1161402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32</a:t>
            </a:fld>
            <a:endParaRPr lang="en-GB" dirty="0"/>
          </a:p>
        </p:txBody>
      </p:sp>
    </p:spTree>
    <p:extLst>
      <p:ext uri="{BB962C8B-B14F-4D97-AF65-F5344CB8AC3E}">
        <p14:creationId xmlns:p14="http://schemas.microsoft.com/office/powerpoint/2010/main" val="36553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Graphical display</a:t>
            </a:r>
          </a:p>
          <a:p>
            <a:r>
              <a:rPr lang="en-US" dirty="0"/>
              <a:t>Keyboard</a:t>
            </a:r>
          </a:p>
          <a:p>
            <a:r>
              <a:rPr lang="en-US" dirty="0"/>
              <a:t>Mouse</a:t>
            </a:r>
          </a:p>
          <a:p>
            <a:r>
              <a:rPr lang="en-US" dirty="0"/>
              <a:t>HTML </a:t>
            </a:r>
          </a:p>
          <a:p>
            <a:r>
              <a:rPr lang="en-US" dirty="0"/>
              <a:t>Storage to save files</a:t>
            </a:r>
          </a:p>
          <a:p>
            <a:r>
              <a:rPr lang="en-US" dirty="0"/>
              <a:t>Sound</a:t>
            </a:r>
          </a:p>
          <a:p>
            <a:r>
              <a:rPr lang="en-US" dirty="0"/>
              <a:t>Mic </a:t>
            </a:r>
          </a:p>
          <a:p>
            <a:r>
              <a:rPr lang="en-US" dirty="0"/>
              <a:t>JPEG </a:t>
            </a:r>
            <a:r>
              <a:rPr lang="en-US" dirty="0" err="1"/>
              <a:t>renderes</a:t>
            </a:r>
            <a:endParaRPr lang="en-US" dirty="0"/>
          </a:p>
          <a:p>
            <a:r>
              <a:rPr lang="en-US" dirty="0"/>
              <a:t>DLLS</a:t>
            </a:r>
          </a:p>
          <a:p>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34</a:t>
            </a:fld>
            <a:endParaRPr lang="en-GB" dirty="0"/>
          </a:p>
        </p:txBody>
      </p:sp>
    </p:spTree>
    <p:extLst>
      <p:ext uri="{BB962C8B-B14F-4D97-AF65-F5344CB8AC3E}">
        <p14:creationId xmlns:p14="http://schemas.microsoft.com/office/powerpoint/2010/main" val="3549399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think that some of these embedded systems are designed to be in use for years if not decades depending on what they are designed to do. </a:t>
            </a:r>
          </a:p>
          <a:p>
            <a:r>
              <a:rPr lang="en-US" dirty="0"/>
              <a:t>An average airplane is designed to last at least 11 years and can last much longer</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5</a:t>
            </a:fld>
            <a:endParaRPr lang="en-GB" dirty="0"/>
          </a:p>
        </p:txBody>
      </p:sp>
    </p:spTree>
    <p:extLst>
      <p:ext uri="{BB962C8B-B14F-4D97-AF65-F5344CB8AC3E}">
        <p14:creationId xmlns:p14="http://schemas.microsoft.com/office/powerpoint/2010/main" val="239347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component 1 stores private information in a memory page and then releases that memory page back to the operating system kernel, the kernel must ensure that the page is cleared before it can be reused by another component 2 requesting a memory page allocation.</a:t>
            </a:r>
          </a:p>
          <a:p>
            <a:r>
              <a:rPr lang="en-US" dirty="0"/>
              <a:t>It stops some of this by exhausting a resource such as memory so the process can't run. </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9</a:t>
            </a:fld>
            <a:endParaRPr lang="en-GB" dirty="0"/>
          </a:p>
        </p:txBody>
      </p:sp>
    </p:spTree>
    <p:extLst>
      <p:ext uri="{BB962C8B-B14F-4D97-AF65-F5344CB8AC3E}">
        <p14:creationId xmlns:p14="http://schemas.microsoft.com/office/powerpoint/2010/main" val="3118976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Process 2 doesn’t have the right to read the files in Z </a:t>
            </a:r>
          </a:p>
          <a:p>
            <a:r>
              <a:rPr lang="en-US" dirty="0"/>
              <a:t>It can get around this via DMA and accessing the HDD or SSD</a:t>
            </a:r>
          </a:p>
          <a:p>
            <a:r>
              <a:rPr lang="en-US" dirty="0"/>
              <a:t>This always process 2 to always access the HDD this is VIA Direct Media access and can cause issues. This allows the process to bypass security policies that might be on the file system for example. </a:t>
            </a:r>
          </a:p>
          <a:p>
            <a:endParaRPr lang="en-US" dirty="0"/>
          </a:p>
          <a:p>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10</a:t>
            </a:fld>
            <a:endParaRPr lang="en-GB" dirty="0"/>
          </a:p>
        </p:txBody>
      </p:sp>
    </p:spTree>
    <p:extLst>
      <p:ext uri="{BB962C8B-B14F-4D97-AF65-F5344CB8AC3E}">
        <p14:creationId xmlns:p14="http://schemas.microsoft.com/office/powerpoint/2010/main" val="303776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Slower performance </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13</a:t>
            </a:fld>
            <a:endParaRPr lang="en-GB" dirty="0"/>
          </a:p>
        </p:txBody>
      </p:sp>
    </p:spTree>
    <p:extLst>
      <p:ext uri="{BB962C8B-B14F-4D97-AF65-F5344CB8AC3E}">
        <p14:creationId xmlns:p14="http://schemas.microsoft.com/office/powerpoint/2010/main" val="4123062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memory references within a process are logical address that are dynamically translated into physical address at run time. </a:t>
            </a:r>
          </a:p>
          <a:p>
            <a:r>
              <a:rPr lang="en-GB" dirty="0"/>
              <a:t>This means that a process may be swapped in and out of main memory such that it occupies different regions of main memory at different times during the course of execution.</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B6BF35A-68F0-4CAC-B4ED-7A48A69E6017}" type="slidenum">
              <a:rPr lang="en-GB" smtClean="0"/>
              <a:t>17</a:t>
            </a:fld>
            <a:endParaRPr lang="en-GB"/>
          </a:p>
        </p:txBody>
      </p:sp>
    </p:spTree>
    <p:extLst>
      <p:ext uri="{BB962C8B-B14F-4D97-AF65-F5344CB8AC3E}">
        <p14:creationId xmlns:p14="http://schemas.microsoft.com/office/powerpoint/2010/main" val="2050838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if we have to interrupt a execution to fetch a page from secondary storage when the rest is in main?</a:t>
            </a:r>
          </a:p>
          <a:p>
            <a:r>
              <a:rPr lang="en-GB" dirty="0"/>
              <a:t>But it can be efficient – we will cover later</a:t>
            </a:r>
          </a:p>
          <a:p>
            <a:endParaRPr lang="en-GB" dirty="0"/>
          </a:p>
          <a:p>
            <a:r>
              <a:rPr lang="en-GB" dirty="0"/>
              <a:t>More processes – Because we are only going to load some of the pieces of any particular process there is room for more processes. This leads to more efficient utilization of the processor, because it is more likely that at least one of the more numerous processes will be in a  ready state at any particular time.</a:t>
            </a:r>
          </a:p>
          <a:p>
            <a:endParaRPr lang="en-GB" dirty="0"/>
          </a:p>
          <a:p>
            <a:r>
              <a:rPr lang="en-GB" dirty="0"/>
              <a:t>Process being larger – The most fundamental restrictions in programming is lifted. If the programmer is creating a program too big for main memory the programmer doesn’t need to worry about the size of main memory or the locations as the OS can deal with virtual pages and segments </a:t>
            </a:r>
          </a:p>
        </p:txBody>
      </p:sp>
      <p:sp>
        <p:nvSpPr>
          <p:cNvPr id="4" name="Slide Number Placeholder 3"/>
          <p:cNvSpPr>
            <a:spLocks noGrp="1"/>
          </p:cNvSpPr>
          <p:nvPr>
            <p:ph type="sldNum" sz="quarter" idx="5"/>
          </p:nvPr>
        </p:nvSpPr>
        <p:spPr/>
        <p:txBody>
          <a:bodyPr/>
          <a:lstStyle/>
          <a:p>
            <a:fld id="{4B6BF35A-68F0-4CAC-B4ED-7A48A69E6017}" type="slidenum">
              <a:rPr lang="en-GB" smtClean="0"/>
              <a:t>20</a:t>
            </a:fld>
            <a:endParaRPr lang="en-GB"/>
          </a:p>
        </p:txBody>
      </p:sp>
    </p:spTree>
    <p:extLst>
      <p:ext uri="{BB962C8B-B14F-4D97-AF65-F5344CB8AC3E}">
        <p14:creationId xmlns:p14="http://schemas.microsoft.com/office/powerpoint/2010/main" val="3352168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process consisting of a long program and arrays of data the execution may be confined to a small section of the </a:t>
            </a:r>
            <a:r>
              <a:rPr lang="en-GB" dirty="0" err="1"/>
              <a:t>programe</a:t>
            </a:r>
            <a:r>
              <a:rPr lang="en-GB" dirty="0"/>
              <a:t> Like a subroutine</a:t>
            </a:r>
          </a:p>
          <a:p>
            <a:r>
              <a:rPr lang="en-GB" dirty="0"/>
              <a:t>It would be a waste to have all of the programme process loaded into memory if when the subroutine is called the rest of the programme is </a:t>
            </a:r>
            <a:r>
              <a:rPr lang="en-GB" dirty="0" err="1"/>
              <a:t>suspened</a:t>
            </a:r>
            <a:r>
              <a:rPr lang="en-GB" dirty="0"/>
              <a:t> and swapped.</a:t>
            </a:r>
          </a:p>
          <a:p>
            <a:r>
              <a:rPr lang="en-GB" dirty="0"/>
              <a:t>If the programme branches and cant find the required piece of memory it will be </a:t>
            </a:r>
            <a:r>
              <a:rPr lang="en-GB" dirty="0" err="1"/>
              <a:t>feteched</a:t>
            </a:r>
            <a:endParaRPr lang="en-GB" dirty="0"/>
          </a:p>
        </p:txBody>
      </p:sp>
      <p:sp>
        <p:nvSpPr>
          <p:cNvPr id="4" name="Slide Number Placeholder 3"/>
          <p:cNvSpPr>
            <a:spLocks noGrp="1"/>
          </p:cNvSpPr>
          <p:nvPr>
            <p:ph type="sldNum" sz="quarter" idx="5"/>
          </p:nvPr>
        </p:nvSpPr>
        <p:spPr/>
        <p:txBody>
          <a:bodyPr/>
          <a:lstStyle/>
          <a:p>
            <a:fld id="{4B6BF35A-68F0-4CAC-B4ED-7A48A69E6017}" type="slidenum">
              <a:rPr lang="en-GB" smtClean="0"/>
              <a:t>22</a:t>
            </a:fld>
            <a:endParaRPr lang="en-GB"/>
          </a:p>
        </p:txBody>
      </p:sp>
    </p:spTree>
    <p:extLst>
      <p:ext uri="{BB962C8B-B14F-4D97-AF65-F5344CB8AC3E}">
        <p14:creationId xmlns:p14="http://schemas.microsoft.com/office/powerpoint/2010/main" val="2734055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page table needs to indicate </a:t>
            </a:r>
            <a:r>
              <a:rPr lang="en-GB" dirty="0" err="1"/>
              <a:t>wherher</a:t>
            </a:r>
            <a:r>
              <a:rPr lang="en-GB" dirty="0"/>
              <a:t> the corresponding page is Present (P) in main memory or not.  As not all the pages of a process will be in main memory.</a:t>
            </a:r>
          </a:p>
          <a:p>
            <a:r>
              <a:rPr lang="en-GB" dirty="0"/>
              <a:t>If the bit indicates that the page is in memory then the entry also includes the frame number.</a:t>
            </a:r>
          </a:p>
          <a:p>
            <a:r>
              <a:rPr lang="en-GB" dirty="0"/>
              <a:t>The page table entry also includes (m) modify to indicate if the content of the corresponding page have been altered since the page was last loaded in main memory</a:t>
            </a:r>
          </a:p>
          <a:p>
            <a:r>
              <a:rPr lang="en-GB" dirty="0"/>
              <a:t>Other bits are used for protection sharing etc..</a:t>
            </a:r>
          </a:p>
        </p:txBody>
      </p:sp>
      <p:sp>
        <p:nvSpPr>
          <p:cNvPr id="4" name="Slide Number Placeholder 3"/>
          <p:cNvSpPr>
            <a:spLocks noGrp="1"/>
          </p:cNvSpPr>
          <p:nvPr>
            <p:ph type="sldNum" sz="quarter" idx="5"/>
          </p:nvPr>
        </p:nvSpPr>
        <p:spPr/>
        <p:txBody>
          <a:bodyPr/>
          <a:lstStyle/>
          <a:p>
            <a:fld id="{4B6BF35A-68F0-4CAC-B4ED-7A48A69E6017}" type="slidenum">
              <a:rPr lang="en-GB" smtClean="0"/>
              <a:t>24</a:t>
            </a:fld>
            <a:endParaRPr lang="en-GB"/>
          </a:p>
        </p:txBody>
      </p:sp>
    </p:spTree>
    <p:extLst>
      <p:ext uri="{BB962C8B-B14F-4D97-AF65-F5344CB8AC3E}">
        <p14:creationId xmlns:p14="http://schemas.microsoft.com/office/powerpoint/2010/main" val="3102265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5/10/2022</a:t>
            </a:fld>
            <a:endParaRPr lang="en-US" dirty="0"/>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07E0AA7F-291E-274E-8F74-B819450B55B2}" type="slidenum">
              <a:rPr lang="en-US" smtClean="0"/>
              <a:t>‹#›</a:t>
            </a:fld>
            <a:endParaRPr lang="en-US" dirty="0"/>
          </a:p>
        </p:txBody>
      </p:sp>
    </p:spTree>
    <p:extLst>
      <p:ext uri="{BB962C8B-B14F-4D97-AF65-F5344CB8AC3E}">
        <p14:creationId xmlns:p14="http://schemas.microsoft.com/office/powerpoint/2010/main" val="336596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E879894E-EBB1-FD48-9BBC-B56B05B3E990}" type="datetimeFigureOut">
              <a:rPr lang="en-US" smtClean="0"/>
              <a:t>5/10/2022</a:t>
            </a:fld>
            <a:endParaRPr lang="en-US" dirty="0"/>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07E0AA7F-291E-274E-8F74-B819450B55B2}" type="slidenum">
              <a:rPr lang="en-US" smtClean="0"/>
              <a:t>‹#›</a:t>
            </a:fld>
            <a:endParaRPr lang="en-US" dirty="0"/>
          </a:p>
        </p:txBody>
      </p:sp>
    </p:spTree>
    <p:extLst>
      <p:ext uri="{BB962C8B-B14F-4D97-AF65-F5344CB8AC3E}">
        <p14:creationId xmlns:p14="http://schemas.microsoft.com/office/powerpoint/2010/main" val="945544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E879894E-EBB1-FD48-9BBC-B56B05B3E990}" type="datetimeFigureOut">
              <a:rPr lang="en-US" smtClean="0"/>
              <a:t>5/10/2022</a:t>
            </a:fld>
            <a:endParaRPr lang="en-US" dirty="0"/>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07E0AA7F-291E-274E-8F74-B819450B55B2}" type="slidenum">
              <a:rPr lang="en-US" smtClean="0"/>
              <a:t>‹#›</a:t>
            </a:fld>
            <a:endParaRPr lang="en-US" dirty="0"/>
          </a:p>
        </p:txBody>
      </p:sp>
    </p:spTree>
    <p:extLst>
      <p:ext uri="{BB962C8B-B14F-4D97-AF65-F5344CB8AC3E}">
        <p14:creationId xmlns:p14="http://schemas.microsoft.com/office/powerpoint/2010/main" val="2598213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5/10/2022</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237360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5/10/2022</a:t>
            </a:fld>
            <a:endParaRPr lang="en-US" dirty="0"/>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07E0AA7F-291E-274E-8F74-B819450B55B2}" type="slidenum">
              <a:rPr lang="en-US" smtClean="0"/>
              <a:t>‹#›</a:t>
            </a:fld>
            <a:endParaRPr lang="en-US" dirty="0"/>
          </a:p>
        </p:txBody>
      </p:sp>
    </p:spTree>
    <p:extLst>
      <p:ext uri="{BB962C8B-B14F-4D97-AF65-F5344CB8AC3E}">
        <p14:creationId xmlns:p14="http://schemas.microsoft.com/office/powerpoint/2010/main" val="398695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5/10/2022</a:t>
            </a:fld>
            <a:endParaRPr lang="en-US" dirty="0"/>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07E0AA7F-291E-274E-8F74-B819450B55B2}" type="slidenum">
              <a:rPr lang="en-US" smtClean="0"/>
              <a:t>‹#›</a:t>
            </a:fld>
            <a:endParaRPr lang="en-US" dirty="0"/>
          </a:p>
        </p:txBody>
      </p:sp>
    </p:spTree>
    <p:extLst>
      <p:ext uri="{BB962C8B-B14F-4D97-AF65-F5344CB8AC3E}">
        <p14:creationId xmlns:p14="http://schemas.microsoft.com/office/powerpoint/2010/main" val="375885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5/10/2022</a:t>
            </a:fld>
            <a:endParaRPr lang="en-US" dirty="0"/>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07E0AA7F-291E-274E-8F74-B819450B55B2}" type="slidenum">
              <a:rPr lang="en-US" smtClean="0"/>
              <a:t>‹#›</a:t>
            </a:fld>
            <a:endParaRPr lang="en-US" dirty="0"/>
          </a:p>
        </p:txBody>
      </p:sp>
    </p:spTree>
    <p:extLst>
      <p:ext uri="{BB962C8B-B14F-4D97-AF65-F5344CB8AC3E}">
        <p14:creationId xmlns:p14="http://schemas.microsoft.com/office/powerpoint/2010/main" val="287995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5/10/2022</a:t>
            </a:fld>
            <a:endParaRPr lang="en-US" dirty="0"/>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07E0AA7F-291E-274E-8F74-B819450B55B2}" type="slidenum">
              <a:rPr lang="en-US" smtClean="0"/>
              <a:t>‹#›</a:t>
            </a:fld>
            <a:endParaRPr lang="en-US" dirty="0"/>
          </a:p>
        </p:txBody>
      </p:sp>
    </p:spTree>
    <p:extLst>
      <p:ext uri="{BB962C8B-B14F-4D97-AF65-F5344CB8AC3E}">
        <p14:creationId xmlns:p14="http://schemas.microsoft.com/office/powerpoint/2010/main" val="386442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5/10/2022</a:t>
            </a:fld>
            <a:endParaRPr lang="en-US" dirty="0"/>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07E0AA7F-291E-274E-8F74-B819450B55B2}" type="slidenum">
              <a:rPr lang="en-US" smtClean="0"/>
              <a:t>‹#›</a:t>
            </a:fld>
            <a:endParaRPr lang="en-US" dirty="0"/>
          </a:p>
        </p:txBody>
      </p:sp>
    </p:spTree>
    <p:extLst>
      <p:ext uri="{BB962C8B-B14F-4D97-AF65-F5344CB8AC3E}">
        <p14:creationId xmlns:p14="http://schemas.microsoft.com/office/powerpoint/2010/main" val="289069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5/10/2022</a:t>
            </a:fld>
            <a:endParaRPr lang="en-US" dirty="0"/>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07E0AA7F-291E-274E-8F74-B819450B55B2}" type="slidenum">
              <a:rPr lang="en-US" smtClean="0"/>
              <a:t>‹#›</a:t>
            </a:fld>
            <a:endParaRPr lang="en-US" dirty="0"/>
          </a:p>
        </p:txBody>
      </p:sp>
    </p:spTree>
    <p:extLst>
      <p:ext uri="{BB962C8B-B14F-4D97-AF65-F5344CB8AC3E}">
        <p14:creationId xmlns:p14="http://schemas.microsoft.com/office/powerpoint/2010/main" val="679582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5/10/2022</a:t>
            </a:fld>
            <a:endParaRPr lang="en-US" dirty="0"/>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07E0AA7F-291E-274E-8F74-B819450B55B2}" type="slidenum">
              <a:rPr lang="en-US" smtClean="0"/>
              <a:t>‹#›</a:t>
            </a:fld>
            <a:endParaRPr lang="en-US" dirty="0"/>
          </a:p>
        </p:txBody>
      </p:sp>
    </p:spTree>
    <p:extLst>
      <p:ext uri="{BB962C8B-B14F-4D97-AF65-F5344CB8AC3E}">
        <p14:creationId xmlns:p14="http://schemas.microsoft.com/office/powerpoint/2010/main" val="131654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E879894E-EBB1-FD48-9BBC-B56B05B3E990}" type="datetimeFigureOut">
              <a:rPr lang="en-US" smtClean="0"/>
              <a:t>5/10/2022</a:t>
            </a:fld>
            <a:endParaRPr lang="en-US" dirty="0"/>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07E0AA7F-291E-274E-8F74-B819450B55B2}" type="slidenum">
              <a:rPr lang="en-US" smtClean="0"/>
              <a:t>‹#›</a:t>
            </a:fld>
            <a:endParaRPr lang="en-US" dirty="0"/>
          </a:p>
        </p:txBody>
      </p:sp>
    </p:spTree>
    <p:extLst>
      <p:ext uri="{BB962C8B-B14F-4D97-AF65-F5344CB8AC3E}">
        <p14:creationId xmlns:p14="http://schemas.microsoft.com/office/powerpoint/2010/main" val="3853281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0094"/>
            <a:ext cx="10515600" cy="697668"/>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5/10/2022</a:t>
            </a:fld>
            <a:endParaRPr lang="en-US" dirty="0"/>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0AA7F-291E-274E-8F74-B819450B55B2}" type="slidenum">
              <a:rPr lang="en-US" smtClean="0"/>
              <a:t>‹#›</a:t>
            </a:fld>
            <a:endParaRPr lang="en-US" dirty="0"/>
          </a:p>
        </p:txBody>
      </p:sp>
      <p:sp>
        <p:nvSpPr>
          <p:cNvPr id="7" name="Rectangle 6">
            <a:extLst>
              <a:ext uri="{FF2B5EF4-FFF2-40B4-BE49-F238E27FC236}">
                <a16:creationId xmlns:a16="http://schemas.microsoft.com/office/drawing/2014/main" id="{57EA4655-CB46-0544-B73D-859810E0A0E7}"/>
              </a:ext>
            </a:extLst>
          </p:cNvPr>
          <p:cNvSpPr/>
          <p:nvPr userDrawn="1"/>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336AD38-66E3-C448-AF96-49668BAB046C}"/>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7628451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5F55-2BFF-4126-AE02-F5AA42C190F1}"/>
              </a:ext>
            </a:extLst>
          </p:cNvPr>
          <p:cNvSpPr>
            <a:spLocks noGrp="1"/>
          </p:cNvSpPr>
          <p:nvPr>
            <p:ph type="ctrTitle"/>
          </p:nvPr>
        </p:nvSpPr>
        <p:spPr>
          <a:xfrm>
            <a:off x="1084881" y="1130112"/>
            <a:ext cx="10022237" cy="2387600"/>
          </a:xfrm>
        </p:spPr>
        <p:txBody>
          <a:bodyPr>
            <a:normAutofit/>
          </a:bodyPr>
          <a:lstStyle/>
          <a:p>
            <a:r>
              <a:rPr lang="en-GB" sz="4400" dirty="0">
                <a:latin typeface="Microsoft Sans Serif"/>
                <a:ea typeface="Microsoft Sans Serif"/>
                <a:cs typeface="Microsoft Sans Serif"/>
              </a:rPr>
              <a:t>Embedded Systems</a:t>
            </a:r>
            <a:endParaRPr lang="en-US" sz="4400" dirty="0"/>
          </a:p>
        </p:txBody>
      </p:sp>
      <p:sp>
        <p:nvSpPr>
          <p:cNvPr id="3" name="Subtitle 2">
            <a:extLst>
              <a:ext uri="{FF2B5EF4-FFF2-40B4-BE49-F238E27FC236}">
                <a16:creationId xmlns:a16="http://schemas.microsoft.com/office/drawing/2014/main" id="{2277BA68-6289-4EAC-A555-791DA44D986D}"/>
              </a:ext>
            </a:extLst>
          </p:cNvPr>
          <p:cNvSpPr>
            <a:spLocks noGrp="1"/>
          </p:cNvSpPr>
          <p:nvPr>
            <p:ph type="subTitle" idx="1"/>
          </p:nvPr>
        </p:nvSpPr>
        <p:spPr/>
        <p:txBody>
          <a:bodyPr/>
          <a:lstStyle/>
          <a:p>
            <a:r>
              <a:rPr lang="en-GB" dirty="0"/>
              <a:t>(UFCFCU-)</a:t>
            </a:r>
          </a:p>
        </p:txBody>
      </p:sp>
      <p:sp>
        <p:nvSpPr>
          <p:cNvPr id="6" name="Rectangle 5">
            <a:extLst>
              <a:ext uri="{FF2B5EF4-FFF2-40B4-BE49-F238E27FC236}">
                <a16:creationId xmlns:a16="http://schemas.microsoft.com/office/drawing/2014/main" id="{D05C1695-5985-BC40-9B0C-2C93B4287676}"/>
              </a:ext>
            </a:extLst>
          </p:cNvPr>
          <p:cNvSpPr/>
          <p:nvPr/>
        </p:nvSpPr>
        <p:spPr>
          <a:xfrm>
            <a:off x="1524000" y="163220"/>
            <a:ext cx="411362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introduction to the module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10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AB1EE287-1965-401E-887E-E275873B0B3E}"/>
              </a:ext>
            </a:extLst>
          </p:cNvPr>
          <p:cNvSpPr/>
          <p:nvPr/>
        </p:nvSpPr>
        <p:spPr>
          <a:xfrm>
            <a:off x="1967594" y="5981776"/>
            <a:ext cx="6784519" cy="43834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en-US" dirty="0"/>
              <a:t>HDD/SSD</a:t>
            </a:r>
            <a:endParaRPr lang="en-GB" dirty="0"/>
          </a:p>
        </p:txBody>
      </p:sp>
      <p:sp>
        <p:nvSpPr>
          <p:cNvPr id="2" name="Content Placeholder 1">
            <a:extLst>
              <a:ext uri="{FF2B5EF4-FFF2-40B4-BE49-F238E27FC236}">
                <a16:creationId xmlns:a16="http://schemas.microsoft.com/office/drawing/2014/main" id="{77FAF621-EA00-4AF3-8D11-8964FB65219C}"/>
              </a:ext>
            </a:extLst>
          </p:cNvPr>
          <p:cNvSpPr>
            <a:spLocks noGrp="1"/>
          </p:cNvSpPr>
          <p:nvPr>
            <p:ph idx="1"/>
          </p:nvPr>
        </p:nvSpPr>
        <p:spPr>
          <a:xfrm>
            <a:off x="838200" y="1143908"/>
            <a:ext cx="10515600" cy="901246"/>
          </a:xfrm>
        </p:spPr>
        <p:txBody>
          <a:bodyPr/>
          <a:lstStyle/>
          <a:p>
            <a:r>
              <a:rPr lang="en-US" dirty="0"/>
              <a:t>Applications requesting resources or services from the operating system must not be able to bypass the system security policies.</a:t>
            </a:r>
          </a:p>
          <a:p>
            <a:endParaRPr lang="en-GB" dirty="0"/>
          </a:p>
        </p:txBody>
      </p:sp>
      <p:sp>
        <p:nvSpPr>
          <p:cNvPr id="3" name="Rectangle 2">
            <a:extLst>
              <a:ext uri="{FF2B5EF4-FFF2-40B4-BE49-F238E27FC236}">
                <a16:creationId xmlns:a16="http://schemas.microsoft.com/office/drawing/2014/main" id="{48DEE1C1-323B-4B8E-B72F-5FB83BD285D7}"/>
              </a:ext>
            </a:extLst>
          </p:cNvPr>
          <p:cNvSpPr/>
          <p:nvPr/>
        </p:nvSpPr>
        <p:spPr>
          <a:xfrm>
            <a:off x="838200" y="96262"/>
            <a:ext cx="1131842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a:t>
            </a:r>
            <a:r>
              <a:rPr lang="en-GB" sz="3200" b="1" baseline="30000" dirty="0">
                <a:solidFill>
                  <a:prstClr val="white">
                    <a:lumMod val="50000"/>
                  </a:prstClr>
                </a:solidFill>
                <a:latin typeface="Helvetica "/>
                <a:cs typeface="Gotham Book" pitchFamily="50" charset="0"/>
              </a:rPr>
              <a:t> </a:t>
            </a:r>
            <a:r>
              <a:rPr lang="en-GB" sz="3200" b="1" baseline="30000" dirty="0">
                <a:solidFill>
                  <a:srgbClr val="F1307C"/>
                </a:solidFill>
                <a:latin typeface="Helvetica "/>
                <a:cs typeface="Gotham Book" pitchFamily="50" charset="0"/>
              </a:rPr>
              <a:t>Always Invoked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6D1F56B0-8D3C-4EEC-823C-0415968E2519}"/>
              </a:ext>
            </a:extLst>
          </p:cNvPr>
          <p:cNvSpPr/>
          <p:nvPr/>
        </p:nvSpPr>
        <p:spPr>
          <a:xfrm>
            <a:off x="1122589" y="2090056"/>
            <a:ext cx="1714500" cy="163693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Process 1</a:t>
            </a:r>
            <a:endParaRPr lang="en-GB" dirty="0"/>
          </a:p>
        </p:txBody>
      </p:sp>
      <p:sp>
        <p:nvSpPr>
          <p:cNvPr id="5" name="Rectangle: Rounded Corners 4">
            <a:extLst>
              <a:ext uri="{FF2B5EF4-FFF2-40B4-BE49-F238E27FC236}">
                <a16:creationId xmlns:a16="http://schemas.microsoft.com/office/drawing/2014/main" id="{089FC147-67F8-42DC-931F-5806BCB9F01E}"/>
              </a:ext>
            </a:extLst>
          </p:cNvPr>
          <p:cNvSpPr/>
          <p:nvPr/>
        </p:nvSpPr>
        <p:spPr>
          <a:xfrm>
            <a:off x="7888060" y="2090055"/>
            <a:ext cx="1714500" cy="163693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Process 2</a:t>
            </a:r>
            <a:endParaRPr lang="en-GB" dirty="0"/>
          </a:p>
        </p:txBody>
      </p:sp>
      <p:sp>
        <p:nvSpPr>
          <p:cNvPr id="6" name="Rectangle: Rounded Corners 5">
            <a:extLst>
              <a:ext uri="{FF2B5EF4-FFF2-40B4-BE49-F238E27FC236}">
                <a16:creationId xmlns:a16="http://schemas.microsoft.com/office/drawing/2014/main" id="{0EF4A90A-355E-4C02-BAEE-E5BF277DE74D}"/>
              </a:ext>
            </a:extLst>
          </p:cNvPr>
          <p:cNvSpPr/>
          <p:nvPr/>
        </p:nvSpPr>
        <p:spPr>
          <a:xfrm>
            <a:off x="4241346" y="3726994"/>
            <a:ext cx="2242457" cy="89698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File System</a:t>
            </a:r>
            <a:endParaRPr lang="en-GB" dirty="0"/>
          </a:p>
        </p:txBody>
      </p:sp>
      <p:sp>
        <p:nvSpPr>
          <p:cNvPr id="7" name="Rectangle: Rounded Corners 6">
            <a:extLst>
              <a:ext uri="{FF2B5EF4-FFF2-40B4-BE49-F238E27FC236}">
                <a16:creationId xmlns:a16="http://schemas.microsoft.com/office/drawing/2014/main" id="{0C48BDD9-D9B3-4406-A6E7-CE0526196DB9}"/>
              </a:ext>
            </a:extLst>
          </p:cNvPr>
          <p:cNvSpPr/>
          <p:nvPr/>
        </p:nvSpPr>
        <p:spPr>
          <a:xfrm>
            <a:off x="1967594" y="5200013"/>
            <a:ext cx="6784520" cy="91122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EE928A1A-ADF5-4899-B10B-B4A9D355CD3E}"/>
              </a:ext>
            </a:extLst>
          </p:cNvPr>
          <p:cNvSpPr/>
          <p:nvPr/>
        </p:nvSpPr>
        <p:spPr>
          <a:xfrm>
            <a:off x="2036989" y="5209992"/>
            <a:ext cx="1257300" cy="90124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X</a:t>
            </a:r>
            <a:endParaRPr lang="en-GB" dirty="0"/>
          </a:p>
        </p:txBody>
      </p:sp>
      <p:sp>
        <p:nvSpPr>
          <p:cNvPr id="9" name="Rectangle: Rounded Corners 8">
            <a:extLst>
              <a:ext uri="{FF2B5EF4-FFF2-40B4-BE49-F238E27FC236}">
                <a16:creationId xmlns:a16="http://schemas.microsoft.com/office/drawing/2014/main" id="{BEA4BB8F-F474-4C22-98EA-37C8507AAED0}"/>
              </a:ext>
            </a:extLst>
          </p:cNvPr>
          <p:cNvSpPr/>
          <p:nvPr/>
        </p:nvSpPr>
        <p:spPr>
          <a:xfrm>
            <a:off x="3351440" y="5209992"/>
            <a:ext cx="1257300" cy="90124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Y</a:t>
            </a:r>
            <a:endParaRPr lang="en-GB" dirty="0"/>
          </a:p>
        </p:txBody>
      </p:sp>
      <p:sp>
        <p:nvSpPr>
          <p:cNvPr id="10" name="Rectangle: Rounded Corners 9">
            <a:extLst>
              <a:ext uri="{FF2B5EF4-FFF2-40B4-BE49-F238E27FC236}">
                <a16:creationId xmlns:a16="http://schemas.microsoft.com/office/drawing/2014/main" id="{2A797AE0-3207-4447-9C38-56938BF05752}"/>
              </a:ext>
            </a:extLst>
          </p:cNvPr>
          <p:cNvSpPr/>
          <p:nvPr/>
        </p:nvSpPr>
        <p:spPr>
          <a:xfrm>
            <a:off x="4665891" y="5209992"/>
            <a:ext cx="1257300" cy="90124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Z</a:t>
            </a:r>
            <a:endParaRPr lang="en-GB" dirty="0"/>
          </a:p>
        </p:txBody>
      </p:sp>
      <p:sp>
        <p:nvSpPr>
          <p:cNvPr id="11" name="Rectangle: Rounded Corners 10">
            <a:extLst>
              <a:ext uri="{FF2B5EF4-FFF2-40B4-BE49-F238E27FC236}">
                <a16:creationId xmlns:a16="http://schemas.microsoft.com/office/drawing/2014/main" id="{08259D8E-7FE6-4B1C-B066-152E4B778B2B}"/>
              </a:ext>
            </a:extLst>
          </p:cNvPr>
          <p:cNvSpPr/>
          <p:nvPr/>
        </p:nvSpPr>
        <p:spPr>
          <a:xfrm>
            <a:off x="5980342" y="5209992"/>
            <a:ext cx="632729" cy="90124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1</a:t>
            </a:r>
            <a:endParaRPr lang="en-GB" dirty="0"/>
          </a:p>
        </p:txBody>
      </p:sp>
      <p:sp>
        <p:nvSpPr>
          <p:cNvPr id="12" name="Rectangle: Rounded Corners 11">
            <a:extLst>
              <a:ext uri="{FF2B5EF4-FFF2-40B4-BE49-F238E27FC236}">
                <a16:creationId xmlns:a16="http://schemas.microsoft.com/office/drawing/2014/main" id="{A93F1D59-9A44-4029-9A5E-F3CB933941DF}"/>
              </a:ext>
            </a:extLst>
          </p:cNvPr>
          <p:cNvSpPr/>
          <p:nvPr/>
        </p:nvSpPr>
        <p:spPr>
          <a:xfrm>
            <a:off x="6670222" y="5205002"/>
            <a:ext cx="632729" cy="90124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2</a:t>
            </a:r>
            <a:endParaRPr lang="en-GB" dirty="0"/>
          </a:p>
        </p:txBody>
      </p:sp>
      <p:sp>
        <p:nvSpPr>
          <p:cNvPr id="13" name="Rectangle: Rounded Corners 12">
            <a:extLst>
              <a:ext uri="{FF2B5EF4-FFF2-40B4-BE49-F238E27FC236}">
                <a16:creationId xmlns:a16="http://schemas.microsoft.com/office/drawing/2014/main" id="{7012C741-85A9-4795-9B0C-514358EEB3C7}"/>
              </a:ext>
            </a:extLst>
          </p:cNvPr>
          <p:cNvSpPr/>
          <p:nvPr/>
        </p:nvSpPr>
        <p:spPr>
          <a:xfrm>
            <a:off x="7351944" y="5214255"/>
            <a:ext cx="632729" cy="90124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3</a:t>
            </a:r>
            <a:endParaRPr lang="en-GB" dirty="0"/>
          </a:p>
        </p:txBody>
      </p:sp>
      <p:sp>
        <p:nvSpPr>
          <p:cNvPr id="14" name="Rectangle: Rounded Corners 13">
            <a:extLst>
              <a:ext uri="{FF2B5EF4-FFF2-40B4-BE49-F238E27FC236}">
                <a16:creationId xmlns:a16="http://schemas.microsoft.com/office/drawing/2014/main" id="{FC2E5015-4130-4986-9974-3B4FD1ADD02F}"/>
              </a:ext>
            </a:extLst>
          </p:cNvPr>
          <p:cNvSpPr/>
          <p:nvPr/>
        </p:nvSpPr>
        <p:spPr>
          <a:xfrm>
            <a:off x="8029583" y="5205002"/>
            <a:ext cx="632729" cy="90124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4</a:t>
            </a:r>
            <a:endParaRPr lang="en-GB" dirty="0"/>
          </a:p>
        </p:txBody>
      </p:sp>
      <p:sp>
        <p:nvSpPr>
          <p:cNvPr id="16" name="Arrow: Left-Right 15">
            <a:extLst>
              <a:ext uri="{FF2B5EF4-FFF2-40B4-BE49-F238E27FC236}">
                <a16:creationId xmlns:a16="http://schemas.microsoft.com/office/drawing/2014/main" id="{EAD3ABCE-C9F7-41EF-BE2F-7CA90AA9804E}"/>
              </a:ext>
            </a:extLst>
          </p:cNvPr>
          <p:cNvSpPr/>
          <p:nvPr/>
        </p:nvSpPr>
        <p:spPr>
          <a:xfrm rot="1805167">
            <a:off x="2755419" y="3418723"/>
            <a:ext cx="1585380" cy="27350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rrow: Left-Right 16">
            <a:extLst>
              <a:ext uri="{FF2B5EF4-FFF2-40B4-BE49-F238E27FC236}">
                <a16:creationId xmlns:a16="http://schemas.microsoft.com/office/drawing/2014/main" id="{1C30AB2E-BA32-49AB-8087-6AB04FF15F8D}"/>
              </a:ext>
            </a:extLst>
          </p:cNvPr>
          <p:cNvSpPr/>
          <p:nvPr/>
        </p:nvSpPr>
        <p:spPr>
          <a:xfrm rot="19976355">
            <a:off x="6397848" y="3451283"/>
            <a:ext cx="1588632" cy="27350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Arrow: Down 17">
            <a:extLst>
              <a:ext uri="{FF2B5EF4-FFF2-40B4-BE49-F238E27FC236}">
                <a16:creationId xmlns:a16="http://schemas.microsoft.com/office/drawing/2014/main" id="{56106749-697A-46C0-81BD-2E03F3ACA123}"/>
              </a:ext>
            </a:extLst>
          </p:cNvPr>
          <p:cNvSpPr/>
          <p:nvPr/>
        </p:nvSpPr>
        <p:spPr>
          <a:xfrm>
            <a:off x="8345947" y="3726994"/>
            <a:ext cx="442907" cy="1473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Down 18">
            <a:extLst>
              <a:ext uri="{FF2B5EF4-FFF2-40B4-BE49-F238E27FC236}">
                <a16:creationId xmlns:a16="http://schemas.microsoft.com/office/drawing/2014/main" id="{6480890D-D41F-4BD8-B83B-9A5955E29CA0}"/>
              </a:ext>
            </a:extLst>
          </p:cNvPr>
          <p:cNvSpPr/>
          <p:nvPr/>
        </p:nvSpPr>
        <p:spPr>
          <a:xfrm>
            <a:off x="5126159" y="4623976"/>
            <a:ext cx="442907" cy="5860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id="{FC8C11F9-8054-4122-B106-642797A26E63}"/>
              </a:ext>
            </a:extLst>
          </p:cNvPr>
          <p:cNvSpPr/>
          <p:nvPr/>
        </p:nvSpPr>
        <p:spPr>
          <a:xfrm>
            <a:off x="8752114" y="4269787"/>
            <a:ext cx="885472" cy="35418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DMA</a:t>
            </a:r>
            <a:endParaRPr lang="en-GB" dirty="0"/>
          </a:p>
        </p:txBody>
      </p:sp>
    </p:spTree>
    <p:extLst>
      <p:ext uri="{BB962C8B-B14F-4D97-AF65-F5344CB8AC3E}">
        <p14:creationId xmlns:p14="http://schemas.microsoft.com/office/powerpoint/2010/main" val="2144795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2516D0-BA85-4072-8D04-894CD7B762D8}"/>
              </a:ext>
            </a:extLst>
          </p:cNvPr>
          <p:cNvSpPr>
            <a:spLocks noGrp="1"/>
          </p:cNvSpPr>
          <p:nvPr>
            <p:ph idx="1"/>
          </p:nvPr>
        </p:nvSpPr>
        <p:spPr/>
        <p:txBody>
          <a:bodyPr/>
          <a:lstStyle/>
          <a:p>
            <a:r>
              <a:rPr lang="en-US" dirty="0"/>
              <a:t>Applications must not be able to change security policies</a:t>
            </a:r>
          </a:p>
          <a:p>
            <a:r>
              <a:rPr lang="en-US" dirty="0"/>
              <a:t>Access control for example is stored in the file metadata</a:t>
            </a:r>
          </a:p>
          <a:p>
            <a:r>
              <a:rPr lang="en-US" dirty="0"/>
              <a:t>Using the last example if we give DMA to a process, it can alter the security policy to allow access to areas they should be allowed</a:t>
            </a:r>
            <a:endParaRPr lang="en-GB" dirty="0"/>
          </a:p>
        </p:txBody>
      </p:sp>
      <p:sp>
        <p:nvSpPr>
          <p:cNvPr id="3" name="Rectangle 2">
            <a:extLst>
              <a:ext uri="{FF2B5EF4-FFF2-40B4-BE49-F238E27FC236}">
                <a16:creationId xmlns:a16="http://schemas.microsoft.com/office/drawing/2014/main" id="{B3B88D6B-9D33-4FD7-95B1-41AE48E952C5}"/>
              </a:ext>
            </a:extLst>
          </p:cNvPr>
          <p:cNvSpPr/>
          <p:nvPr/>
        </p:nvSpPr>
        <p:spPr>
          <a:xfrm>
            <a:off x="838200" y="96262"/>
            <a:ext cx="1131842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a:t>
            </a:r>
            <a:r>
              <a:rPr lang="en-GB" sz="3200" b="1" baseline="30000" dirty="0">
                <a:solidFill>
                  <a:prstClr val="white">
                    <a:lumMod val="50000"/>
                  </a:prstClr>
                </a:solidFill>
                <a:latin typeface="Helvetica "/>
                <a:cs typeface="Gotham Book" pitchFamily="50" charset="0"/>
              </a:rPr>
              <a:t> </a:t>
            </a:r>
            <a:r>
              <a:rPr lang="en-GB" sz="3200" b="1" baseline="30000" dirty="0">
                <a:solidFill>
                  <a:srgbClr val="F1307C"/>
                </a:solidFill>
                <a:latin typeface="Helvetica "/>
                <a:cs typeface="Gotham Book" pitchFamily="50" charset="0"/>
              </a:rPr>
              <a:t>Tamper Proof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18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923E28-EF5B-497B-98A2-9E3CF18B4179}"/>
              </a:ext>
            </a:extLst>
          </p:cNvPr>
          <p:cNvSpPr>
            <a:spLocks noGrp="1"/>
          </p:cNvSpPr>
          <p:nvPr>
            <p:ph idx="1"/>
          </p:nvPr>
        </p:nvSpPr>
        <p:spPr/>
        <p:txBody>
          <a:bodyPr/>
          <a:lstStyle/>
          <a:p>
            <a:r>
              <a:rPr lang="en-US" dirty="0"/>
              <a:t>Monolith operating systems contain system software, such as networking stacks, file systems, and complex device drivers that share a single memory space and execute in privileged (supervisor) mode. </a:t>
            </a:r>
          </a:p>
          <a:p>
            <a:r>
              <a:rPr lang="en-US" dirty="0"/>
              <a:t>Windows, Linux, etc. </a:t>
            </a:r>
          </a:p>
          <a:p>
            <a:endParaRPr lang="en-GB" dirty="0"/>
          </a:p>
        </p:txBody>
      </p:sp>
      <p:sp>
        <p:nvSpPr>
          <p:cNvPr id="3" name="Rectangle 2">
            <a:extLst>
              <a:ext uri="{FF2B5EF4-FFF2-40B4-BE49-F238E27FC236}">
                <a16:creationId xmlns:a16="http://schemas.microsoft.com/office/drawing/2014/main" id="{749CF042-853D-4433-995A-338F1A93E6DC}"/>
              </a:ext>
            </a:extLst>
          </p:cNvPr>
          <p:cNvSpPr/>
          <p:nvPr/>
        </p:nvSpPr>
        <p:spPr>
          <a:xfrm>
            <a:off x="838200" y="96262"/>
            <a:ext cx="1131842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a:t>
            </a:r>
            <a:r>
              <a:rPr lang="en-GB" sz="3200" b="1" baseline="30000" dirty="0">
                <a:solidFill>
                  <a:prstClr val="white">
                    <a:lumMod val="50000"/>
                  </a:prstClr>
                </a:solidFill>
                <a:latin typeface="Helvetica "/>
                <a:cs typeface="Gotham Book" pitchFamily="50" charset="0"/>
              </a:rPr>
              <a:t> </a:t>
            </a:r>
            <a:r>
              <a:rPr lang="en-GB" sz="3200" b="1" baseline="30000" dirty="0">
                <a:solidFill>
                  <a:srgbClr val="F1307C"/>
                </a:solidFill>
                <a:latin typeface="Helvetica "/>
                <a:cs typeface="Gotham Book" pitchFamily="50" charset="0"/>
              </a:rPr>
              <a:t>Microkernel versus Monolith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40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923E28-EF5B-497B-98A2-9E3CF18B4179}"/>
              </a:ext>
            </a:extLst>
          </p:cNvPr>
          <p:cNvSpPr>
            <a:spLocks noGrp="1"/>
          </p:cNvSpPr>
          <p:nvPr>
            <p:ph idx="1"/>
          </p:nvPr>
        </p:nvSpPr>
        <p:spPr/>
        <p:txBody>
          <a:bodyPr/>
          <a:lstStyle/>
          <a:p>
            <a:r>
              <a:rPr lang="en-US" dirty="0"/>
              <a:t>Have a research on Microkernel and we will discuss the security around it. </a:t>
            </a:r>
          </a:p>
          <a:p>
            <a:endParaRPr lang="en-GB" dirty="0"/>
          </a:p>
        </p:txBody>
      </p:sp>
      <p:sp>
        <p:nvSpPr>
          <p:cNvPr id="3" name="Rectangle 2">
            <a:extLst>
              <a:ext uri="{FF2B5EF4-FFF2-40B4-BE49-F238E27FC236}">
                <a16:creationId xmlns:a16="http://schemas.microsoft.com/office/drawing/2014/main" id="{749CF042-853D-4433-995A-338F1A93E6DC}"/>
              </a:ext>
            </a:extLst>
          </p:cNvPr>
          <p:cNvSpPr/>
          <p:nvPr/>
        </p:nvSpPr>
        <p:spPr>
          <a:xfrm>
            <a:off x="838200" y="96262"/>
            <a:ext cx="1131842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a:t>
            </a:r>
            <a:r>
              <a:rPr lang="en-GB" sz="3200" b="1" baseline="30000" dirty="0">
                <a:solidFill>
                  <a:prstClr val="white">
                    <a:lumMod val="50000"/>
                  </a:prstClr>
                </a:solidFill>
                <a:latin typeface="Helvetica "/>
                <a:cs typeface="Gotham Book" pitchFamily="50" charset="0"/>
              </a:rPr>
              <a:t> </a:t>
            </a:r>
            <a:r>
              <a:rPr lang="en-GB" sz="3200" b="1" baseline="30000" dirty="0">
                <a:solidFill>
                  <a:srgbClr val="F1307C"/>
                </a:solidFill>
                <a:latin typeface="Helvetica "/>
                <a:cs typeface="Gotham Book" pitchFamily="50" charset="0"/>
              </a:rPr>
              <a:t>Microkernel versus Monolith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7F1EA7F-2608-4EEC-8CD9-5BF864FF03B6}"/>
              </a:ext>
            </a:extLst>
          </p:cNvPr>
          <p:cNvPicPr>
            <a:picLocks noChangeAspect="1"/>
          </p:cNvPicPr>
          <p:nvPr/>
        </p:nvPicPr>
        <p:blipFill>
          <a:blip r:embed="rId3"/>
          <a:stretch>
            <a:fillRect/>
          </a:stretch>
        </p:blipFill>
        <p:spPr>
          <a:xfrm>
            <a:off x="2854416" y="3016010"/>
            <a:ext cx="5976981" cy="3610001"/>
          </a:xfrm>
          <a:prstGeom prst="rect">
            <a:avLst/>
          </a:prstGeom>
        </p:spPr>
      </p:pic>
    </p:spTree>
    <p:extLst>
      <p:ext uri="{BB962C8B-B14F-4D97-AF65-F5344CB8AC3E}">
        <p14:creationId xmlns:p14="http://schemas.microsoft.com/office/powerpoint/2010/main" val="3880480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CF3336-4809-44CE-A335-C66F2EAEC324}"/>
              </a:ext>
            </a:extLst>
          </p:cNvPr>
          <p:cNvSpPr>
            <a:spLocks noGrp="1"/>
          </p:cNvSpPr>
          <p:nvPr>
            <p:ph idx="1"/>
          </p:nvPr>
        </p:nvSpPr>
        <p:spPr/>
        <p:txBody>
          <a:bodyPr/>
          <a:lstStyle/>
          <a:p>
            <a:r>
              <a:rPr lang="en-US" dirty="0"/>
              <a:t>Research the </a:t>
            </a:r>
            <a:r>
              <a:rPr lang="en-US" dirty="0" err="1"/>
              <a:t>Duqu</a:t>
            </a:r>
            <a:r>
              <a:rPr lang="en-US" dirty="0"/>
              <a:t> virus and how it worked and impacted systems</a:t>
            </a:r>
          </a:p>
          <a:p>
            <a:endParaRPr lang="en-US" dirty="0"/>
          </a:p>
          <a:p>
            <a:endParaRPr lang="en-GB" dirty="0"/>
          </a:p>
        </p:txBody>
      </p:sp>
      <p:sp>
        <p:nvSpPr>
          <p:cNvPr id="3" name="Rectangle 2">
            <a:extLst>
              <a:ext uri="{FF2B5EF4-FFF2-40B4-BE49-F238E27FC236}">
                <a16:creationId xmlns:a16="http://schemas.microsoft.com/office/drawing/2014/main" id="{B8A0C000-9821-4A94-BEA4-3F48BD28731B}"/>
              </a:ext>
            </a:extLst>
          </p:cNvPr>
          <p:cNvSpPr/>
          <p:nvPr/>
        </p:nvSpPr>
        <p:spPr>
          <a:xfrm>
            <a:off x="838200" y="96262"/>
            <a:ext cx="1131842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a:t>
            </a:r>
            <a:r>
              <a:rPr lang="en-GB" sz="3200" b="1" baseline="30000" dirty="0">
                <a:solidFill>
                  <a:prstClr val="white">
                    <a:lumMod val="50000"/>
                  </a:prstClr>
                </a:solidFill>
                <a:latin typeface="Helvetica "/>
                <a:cs typeface="Gotham Book" pitchFamily="50" charset="0"/>
              </a:rPr>
              <a:t> </a:t>
            </a:r>
            <a:r>
              <a:rPr lang="en-GB" sz="3200" b="1" baseline="30000" dirty="0" err="1">
                <a:solidFill>
                  <a:srgbClr val="F1307C"/>
                </a:solidFill>
                <a:latin typeface="Helvetica "/>
                <a:cs typeface="Gotham Book" pitchFamily="50" charset="0"/>
              </a:rPr>
              <a:t>Duqu</a:t>
            </a:r>
            <a:r>
              <a:rPr lang="en-GB" sz="3200" b="1" baseline="30000" dirty="0">
                <a:solidFill>
                  <a:srgbClr val="F1307C"/>
                </a:solidFill>
                <a:latin typeface="Helvetica "/>
                <a:cs typeface="Gotham Book" pitchFamily="50" charset="0"/>
              </a:rPr>
              <a:t> Virus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425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6C1C29-7B13-4F7F-BCD1-79636231F424}"/>
              </a:ext>
            </a:extLst>
          </p:cNvPr>
          <p:cNvSpPr>
            <a:spLocks noGrp="1"/>
          </p:cNvSpPr>
          <p:nvPr>
            <p:ph idx="1"/>
          </p:nvPr>
        </p:nvSpPr>
        <p:spPr/>
        <p:txBody>
          <a:bodyPr/>
          <a:lstStyle/>
          <a:p>
            <a:r>
              <a:rPr lang="en-US" dirty="0"/>
              <a:t>We will investigate the key features of an OS that allow for better security in an embedded system.</a:t>
            </a:r>
          </a:p>
          <a:p>
            <a:r>
              <a:rPr lang="en-US" dirty="0"/>
              <a:t>Memory Protection</a:t>
            </a:r>
          </a:p>
          <a:p>
            <a:r>
              <a:rPr lang="en-US" dirty="0"/>
              <a:t>Virtual Memory</a:t>
            </a:r>
          </a:p>
          <a:p>
            <a:r>
              <a:rPr lang="en-US" dirty="0"/>
              <a:t>Guaranteed resources</a:t>
            </a:r>
          </a:p>
          <a:p>
            <a:r>
              <a:rPr lang="en-US" dirty="0"/>
              <a:t>Virtual device drivers</a:t>
            </a:r>
          </a:p>
          <a:p>
            <a:endParaRPr lang="en-US" dirty="0"/>
          </a:p>
          <a:p>
            <a:endParaRPr lang="en-US" dirty="0"/>
          </a:p>
          <a:p>
            <a:endParaRPr lang="en-US" dirty="0"/>
          </a:p>
          <a:p>
            <a:endParaRPr lang="en-GB" dirty="0"/>
          </a:p>
        </p:txBody>
      </p:sp>
      <p:sp>
        <p:nvSpPr>
          <p:cNvPr id="3" name="Rectangle 2">
            <a:extLst>
              <a:ext uri="{FF2B5EF4-FFF2-40B4-BE49-F238E27FC236}">
                <a16:creationId xmlns:a16="http://schemas.microsoft.com/office/drawing/2014/main" id="{228B06A5-C5F5-48A6-92FD-C02A264A0736}"/>
              </a:ext>
            </a:extLst>
          </p:cNvPr>
          <p:cNvSpPr/>
          <p:nvPr/>
        </p:nvSpPr>
        <p:spPr>
          <a:xfrm>
            <a:off x="838200" y="96262"/>
            <a:ext cx="1131842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a:t>
            </a:r>
            <a:r>
              <a:rPr lang="en-GB" sz="3200" b="1" baseline="30000" dirty="0">
                <a:solidFill>
                  <a:prstClr val="white">
                    <a:lumMod val="50000"/>
                  </a:prstClr>
                </a:solidFill>
                <a:latin typeface="Helvetica "/>
                <a:cs typeface="Gotham Book" pitchFamily="50" charset="0"/>
              </a:rPr>
              <a:t> </a:t>
            </a:r>
            <a:r>
              <a:rPr lang="en-GB" sz="3200" b="1" baseline="30000" dirty="0" err="1">
                <a:solidFill>
                  <a:srgbClr val="F1307C"/>
                </a:solidFill>
                <a:latin typeface="Helvetica "/>
                <a:cs typeface="Gotham Book" pitchFamily="50" charset="0"/>
              </a:rPr>
              <a:t>Em</a:t>
            </a:r>
            <a:r>
              <a:rPr lang="en-US" sz="3200" b="1" baseline="30000" dirty="0">
                <a:solidFill>
                  <a:srgbClr val="F1307C"/>
                </a:solidFill>
                <a:latin typeface="Helvetica "/>
                <a:cs typeface="Gotham Book" pitchFamily="50" charset="0"/>
              </a:rPr>
              <a:t>bedded Operating System Security Requirements</a:t>
            </a:r>
            <a:r>
              <a:rPr lang="en-GB" sz="3200" b="1" baseline="30000" dirty="0">
                <a:solidFill>
                  <a:srgbClr val="F1307C"/>
                </a:solidFill>
                <a:latin typeface="Helvetica "/>
                <a:cs typeface="Gotham Book" pitchFamily="50" charset="0"/>
              </a:rPr>
              <a:t>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061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72A619-86FB-47EC-BB53-02E9B724DB99}"/>
              </a:ext>
            </a:extLst>
          </p:cNvPr>
          <p:cNvSpPr>
            <a:spLocks noGrp="1"/>
          </p:cNvSpPr>
          <p:nvPr>
            <p:ph idx="1"/>
          </p:nvPr>
        </p:nvSpPr>
        <p:spPr/>
        <p:txBody>
          <a:bodyPr/>
          <a:lstStyle/>
          <a:p>
            <a:r>
              <a:rPr lang="en-US" dirty="0"/>
              <a:t>Isolate unrelated functions</a:t>
            </a:r>
          </a:p>
          <a:p>
            <a:r>
              <a:rPr lang="en-US" dirty="0"/>
              <a:t>The protected areas of memory are called processes</a:t>
            </a:r>
          </a:p>
          <a:p>
            <a:r>
              <a:rPr lang="en-US" dirty="0"/>
              <a:t>This allows applications that error or have malicious code executed inside the chance not to spread to other applications or the OS</a:t>
            </a:r>
          </a:p>
          <a:p>
            <a:endParaRPr lang="en-GB" dirty="0"/>
          </a:p>
        </p:txBody>
      </p:sp>
      <p:sp>
        <p:nvSpPr>
          <p:cNvPr id="3" name="Rectangle 2">
            <a:extLst>
              <a:ext uri="{FF2B5EF4-FFF2-40B4-BE49-F238E27FC236}">
                <a16:creationId xmlns:a16="http://schemas.microsoft.com/office/drawing/2014/main" id="{B5F7D10C-2AE2-4506-8233-448D72C7E8DA}"/>
              </a:ext>
            </a:extLst>
          </p:cNvPr>
          <p:cNvSpPr/>
          <p:nvPr/>
        </p:nvSpPr>
        <p:spPr>
          <a:xfrm>
            <a:off x="838200" y="96262"/>
            <a:ext cx="1131842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a:t>
            </a:r>
            <a:r>
              <a:rPr lang="en-GB" sz="3200" b="1" baseline="30000" dirty="0">
                <a:solidFill>
                  <a:prstClr val="white">
                    <a:lumMod val="50000"/>
                  </a:prstClr>
                </a:solidFill>
                <a:latin typeface="Helvetica "/>
                <a:cs typeface="Gotham Book" pitchFamily="50" charset="0"/>
              </a:rPr>
              <a:t> </a:t>
            </a:r>
            <a:r>
              <a:rPr lang="en-GB" sz="3200" b="1" baseline="30000" dirty="0">
                <a:solidFill>
                  <a:srgbClr val="F1307C"/>
                </a:solidFill>
                <a:latin typeface="Helvetica "/>
                <a:cs typeface="Gotham Book" pitchFamily="50" charset="0"/>
              </a:rPr>
              <a:t>Memory Protection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9299437-3666-4961-90FA-C2816DAE5912}"/>
              </a:ext>
            </a:extLst>
          </p:cNvPr>
          <p:cNvPicPr>
            <a:picLocks noChangeAspect="1"/>
          </p:cNvPicPr>
          <p:nvPr/>
        </p:nvPicPr>
        <p:blipFill>
          <a:blip r:embed="rId2"/>
          <a:stretch>
            <a:fillRect/>
          </a:stretch>
        </p:blipFill>
        <p:spPr>
          <a:xfrm>
            <a:off x="2839448" y="4146090"/>
            <a:ext cx="6186533" cy="1676412"/>
          </a:xfrm>
          <a:prstGeom prst="rect">
            <a:avLst/>
          </a:prstGeom>
        </p:spPr>
      </p:pic>
    </p:spTree>
    <p:extLst>
      <p:ext uri="{BB962C8B-B14F-4D97-AF65-F5344CB8AC3E}">
        <p14:creationId xmlns:p14="http://schemas.microsoft.com/office/powerpoint/2010/main" val="2233291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7ADC45-1482-4BD4-A7D8-B061EF17CCF9}"/>
              </a:ext>
            </a:extLst>
          </p:cNvPr>
          <p:cNvSpPr>
            <a:spLocks noGrp="1"/>
          </p:cNvSpPr>
          <p:nvPr>
            <p:ph idx="1"/>
          </p:nvPr>
        </p:nvSpPr>
        <p:spPr/>
        <p:txBody>
          <a:bodyPr>
            <a:normAutofit/>
          </a:bodyPr>
          <a:lstStyle/>
          <a:p>
            <a:r>
              <a:rPr lang="en-GB" dirty="0"/>
              <a:t>All memory references within a process are logical address that are dynamically translated into physical address at run time.</a:t>
            </a:r>
          </a:p>
          <a:p>
            <a:endParaRPr lang="en-GB" dirty="0"/>
          </a:p>
          <a:p>
            <a:r>
              <a:rPr lang="en-GB" dirty="0"/>
              <a:t>A process may be broken up into a number of pieces (Page or segments) and these pieces need not be contiguously located in main memory during execution. The combination of dynamic run-time address translation and the use of a page or segment table permits this.</a:t>
            </a:r>
          </a:p>
        </p:txBody>
      </p:sp>
      <p:sp>
        <p:nvSpPr>
          <p:cNvPr id="5" name="Rectangle 4">
            <a:extLst>
              <a:ext uri="{FF2B5EF4-FFF2-40B4-BE49-F238E27FC236}">
                <a16:creationId xmlns:a16="http://schemas.microsoft.com/office/drawing/2014/main" id="{C7DAF3B2-8853-4F9B-9FCB-C74F06858740}"/>
              </a:ext>
            </a:extLst>
          </p:cNvPr>
          <p:cNvSpPr/>
          <p:nvPr/>
        </p:nvSpPr>
        <p:spPr>
          <a:xfrm>
            <a:off x="1160745" y="144431"/>
            <a:ext cx="254896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Virtual Memory</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844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97387-613D-42E2-B495-F702056A75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4A552CF-C5EF-4A67-BCAA-6ED96C56D282}"/>
              </a:ext>
            </a:extLst>
          </p:cNvPr>
          <p:cNvSpPr>
            <a:spLocks noGrp="1"/>
          </p:cNvSpPr>
          <p:nvPr>
            <p:ph idx="1"/>
          </p:nvPr>
        </p:nvSpPr>
        <p:spPr/>
        <p:txBody>
          <a:bodyPr/>
          <a:lstStyle/>
          <a:p>
            <a:r>
              <a:rPr lang="en-GB" dirty="0"/>
              <a:t>Two characteristics fundamental to memory management: </a:t>
            </a:r>
          </a:p>
          <a:p>
            <a:pPr lvl="1"/>
            <a:r>
              <a:rPr lang="en-GB" dirty="0"/>
              <a:t>1) all memory references are logical addresses that are dynamically translated into physical addresses at run time </a:t>
            </a:r>
          </a:p>
          <a:p>
            <a:pPr lvl="1"/>
            <a:r>
              <a:rPr lang="en-GB" dirty="0"/>
              <a:t>2) a process may be broken up into a number of pieces that don’t need to be contiguously located in main memory during execution </a:t>
            </a:r>
          </a:p>
          <a:p>
            <a:pPr lvl="1"/>
            <a:endParaRPr lang="en-GB" dirty="0"/>
          </a:p>
          <a:p>
            <a:pPr lvl="1"/>
            <a:r>
              <a:rPr lang="en-GB" dirty="0"/>
              <a:t>If these two characteristics are present, it is not necessary that all of the pages or segments of a process be in main memory during execution</a:t>
            </a:r>
          </a:p>
        </p:txBody>
      </p:sp>
      <p:sp>
        <p:nvSpPr>
          <p:cNvPr id="4" name="Rectangle 3">
            <a:extLst>
              <a:ext uri="{FF2B5EF4-FFF2-40B4-BE49-F238E27FC236}">
                <a16:creationId xmlns:a16="http://schemas.microsoft.com/office/drawing/2014/main" id="{FF247252-C121-6B07-D8DF-535B79769D55}"/>
              </a:ext>
            </a:extLst>
          </p:cNvPr>
          <p:cNvSpPr/>
          <p:nvPr/>
        </p:nvSpPr>
        <p:spPr>
          <a:xfrm>
            <a:off x="1160745" y="144431"/>
            <a:ext cx="254896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Virtual Memory</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676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B518CAA1-9EFB-417F-BF2F-A5426492D16D}"/>
              </a:ext>
            </a:extLst>
          </p:cNvPr>
          <p:cNvGraphicFramePr>
            <a:graphicFrameLocks noGrp="1"/>
          </p:cNvGraphicFramePr>
          <p:nvPr>
            <p:ph idx="1"/>
          </p:nvPr>
        </p:nvGraphicFramePr>
        <p:xfrm>
          <a:off x="838200" y="1825625"/>
          <a:ext cx="10515600" cy="2667000"/>
        </p:xfrm>
        <a:graphic>
          <a:graphicData uri="http://schemas.openxmlformats.org/drawingml/2006/table">
            <a:tbl>
              <a:tblPr firstRow="1" bandRow="1">
                <a:tableStyleId>{69CF1AB2-1976-4502-BF36-3FF5EA218861}</a:tableStyleId>
              </a:tblPr>
              <a:tblGrid>
                <a:gridCol w="5257800">
                  <a:extLst>
                    <a:ext uri="{9D8B030D-6E8A-4147-A177-3AD203B41FA5}">
                      <a16:colId xmlns:a16="http://schemas.microsoft.com/office/drawing/2014/main" val="3505862132"/>
                    </a:ext>
                  </a:extLst>
                </a:gridCol>
                <a:gridCol w="5257800">
                  <a:extLst>
                    <a:ext uri="{9D8B030D-6E8A-4147-A177-3AD203B41FA5}">
                      <a16:colId xmlns:a16="http://schemas.microsoft.com/office/drawing/2014/main" val="2751572716"/>
                    </a:ext>
                  </a:extLst>
                </a:gridCol>
              </a:tblGrid>
              <a:tr h="370840">
                <a:tc>
                  <a:txBody>
                    <a:bodyPr/>
                    <a:lstStyle/>
                    <a:p>
                      <a:r>
                        <a:rPr lang="en-GB" dirty="0"/>
                        <a:t>Virtual Memory</a:t>
                      </a:r>
                    </a:p>
                  </a:txBody>
                  <a:tcPr/>
                </a:tc>
                <a:tc>
                  <a:txBody>
                    <a:bodyPr/>
                    <a:lstStyle/>
                    <a:p>
                      <a:r>
                        <a:rPr lang="en-GB" dirty="0"/>
                        <a:t>A storage allocation scheme where secondary memory can be addressed as if it was main memory.</a:t>
                      </a:r>
                    </a:p>
                  </a:txBody>
                  <a:tcPr/>
                </a:tc>
                <a:extLst>
                  <a:ext uri="{0D108BD9-81ED-4DB2-BD59-A6C34878D82A}">
                    <a16:rowId xmlns:a16="http://schemas.microsoft.com/office/drawing/2014/main" val="3231915303"/>
                  </a:ext>
                </a:extLst>
              </a:tr>
              <a:tr h="370840">
                <a:tc>
                  <a:txBody>
                    <a:bodyPr/>
                    <a:lstStyle/>
                    <a:p>
                      <a:r>
                        <a:rPr lang="en-GB" dirty="0"/>
                        <a:t>Virtual Address</a:t>
                      </a:r>
                    </a:p>
                  </a:txBody>
                  <a:tcPr/>
                </a:tc>
                <a:tc>
                  <a:txBody>
                    <a:bodyPr/>
                    <a:lstStyle/>
                    <a:p>
                      <a:r>
                        <a:rPr lang="en-GB" dirty="0"/>
                        <a:t>The address assigned to a location in virtual memory to allow that location to be accessed as though it were part of main memory</a:t>
                      </a:r>
                    </a:p>
                  </a:txBody>
                  <a:tcPr/>
                </a:tc>
                <a:extLst>
                  <a:ext uri="{0D108BD9-81ED-4DB2-BD59-A6C34878D82A}">
                    <a16:rowId xmlns:a16="http://schemas.microsoft.com/office/drawing/2014/main" val="3398729789"/>
                  </a:ext>
                </a:extLst>
              </a:tr>
              <a:tr h="370840">
                <a:tc>
                  <a:txBody>
                    <a:bodyPr/>
                    <a:lstStyle/>
                    <a:p>
                      <a:r>
                        <a:rPr lang="en-GB" dirty="0"/>
                        <a:t>Virtual Address space</a:t>
                      </a:r>
                    </a:p>
                  </a:txBody>
                  <a:tcPr/>
                </a:tc>
                <a:tc>
                  <a:txBody>
                    <a:bodyPr/>
                    <a:lstStyle/>
                    <a:p>
                      <a:r>
                        <a:rPr lang="en-GB" dirty="0"/>
                        <a:t>The virtual storage assigned to a process</a:t>
                      </a:r>
                    </a:p>
                  </a:txBody>
                  <a:tcPr/>
                </a:tc>
                <a:extLst>
                  <a:ext uri="{0D108BD9-81ED-4DB2-BD59-A6C34878D82A}">
                    <a16:rowId xmlns:a16="http://schemas.microsoft.com/office/drawing/2014/main" val="4286426518"/>
                  </a:ext>
                </a:extLst>
              </a:tr>
              <a:tr h="370840">
                <a:tc>
                  <a:txBody>
                    <a:bodyPr/>
                    <a:lstStyle/>
                    <a:p>
                      <a:r>
                        <a:rPr lang="en-GB" dirty="0"/>
                        <a:t>Address space</a:t>
                      </a:r>
                    </a:p>
                  </a:txBody>
                  <a:tcPr/>
                </a:tc>
                <a:tc>
                  <a:txBody>
                    <a:bodyPr/>
                    <a:lstStyle/>
                    <a:p>
                      <a:r>
                        <a:rPr lang="en-GB" dirty="0"/>
                        <a:t>The range of memory addresses available to a process</a:t>
                      </a:r>
                    </a:p>
                  </a:txBody>
                  <a:tcPr/>
                </a:tc>
                <a:extLst>
                  <a:ext uri="{0D108BD9-81ED-4DB2-BD59-A6C34878D82A}">
                    <a16:rowId xmlns:a16="http://schemas.microsoft.com/office/drawing/2014/main" val="2173066911"/>
                  </a:ext>
                </a:extLst>
              </a:tr>
              <a:tr h="370840">
                <a:tc>
                  <a:txBody>
                    <a:bodyPr/>
                    <a:lstStyle/>
                    <a:p>
                      <a:r>
                        <a:rPr lang="en-GB" dirty="0"/>
                        <a:t>Real address</a:t>
                      </a:r>
                    </a:p>
                  </a:txBody>
                  <a:tcPr/>
                </a:tc>
                <a:tc>
                  <a:txBody>
                    <a:bodyPr/>
                    <a:lstStyle/>
                    <a:p>
                      <a:r>
                        <a:rPr lang="en-GB" dirty="0"/>
                        <a:t>The address of a storage location in main memory</a:t>
                      </a:r>
                    </a:p>
                  </a:txBody>
                  <a:tcPr/>
                </a:tc>
                <a:extLst>
                  <a:ext uri="{0D108BD9-81ED-4DB2-BD59-A6C34878D82A}">
                    <a16:rowId xmlns:a16="http://schemas.microsoft.com/office/drawing/2014/main" val="4243655753"/>
                  </a:ext>
                </a:extLst>
              </a:tr>
            </a:tbl>
          </a:graphicData>
        </a:graphic>
      </p:graphicFrame>
      <p:sp>
        <p:nvSpPr>
          <p:cNvPr id="7" name="Rectangle 6">
            <a:extLst>
              <a:ext uri="{FF2B5EF4-FFF2-40B4-BE49-F238E27FC236}">
                <a16:creationId xmlns:a16="http://schemas.microsoft.com/office/drawing/2014/main" id="{11CF8CE6-65F4-41DD-997E-224C8BA06908}"/>
              </a:ext>
            </a:extLst>
          </p:cNvPr>
          <p:cNvSpPr/>
          <p:nvPr/>
        </p:nvSpPr>
        <p:spPr>
          <a:xfrm>
            <a:off x="1160745" y="144431"/>
            <a:ext cx="188276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Key Terms</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891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1D1AD3-4D02-4E3D-B63B-C3B7194190AC}"/>
              </a:ext>
            </a:extLst>
          </p:cNvPr>
          <p:cNvSpPr>
            <a:spLocks noGrp="1"/>
          </p:cNvSpPr>
          <p:nvPr>
            <p:ph idx="1"/>
          </p:nvPr>
        </p:nvSpPr>
        <p:spPr/>
        <p:txBody>
          <a:bodyPr/>
          <a:lstStyle/>
          <a:p>
            <a:pPr marL="342900" lvl="0" indent="-342900">
              <a:lnSpc>
                <a:spcPct val="115000"/>
              </a:lnSpc>
              <a:buFont typeface="Symbol" panose="05050102010706020507" pitchFamily="18" charset="2"/>
              <a:buChar char=""/>
            </a:pPr>
            <a:r>
              <a:rPr lang="uk-UA" sz="1800" dirty="0">
                <a:effectLst/>
                <a:latin typeface="Calibri" panose="020F0502020204030204" pitchFamily="34" charset="0"/>
                <a:ea typeface="Calibri" panose="020F0502020204030204" pitchFamily="34" charset="0"/>
                <a:cs typeface="Tahoma" panose="020B0604030504040204" pitchFamily="34" charset="0"/>
              </a:rPr>
              <a:t>Describe and explain the characteristics and complexity of secure, embedded systems.</a:t>
            </a:r>
            <a:endParaRPr lang="en-GB" sz="1800" dirty="0">
              <a:effectLst/>
              <a:latin typeface="Calibri" panose="020F0502020204030204" pitchFamily="34" charset="0"/>
              <a:ea typeface="Calibri" panose="020F0502020204030204" pitchFamily="34" charset="0"/>
              <a:cs typeface="Tahoma" panose="020B0604030504040204" pitchFamily="34" charset="0"/>
            </a:endParaRPr>
          </a:p>
          <a:p>
            <a:pPr marL="342900" lvl="0" indent="-342900">
              <a:lnSpc>
                <a:spcPct val="115000"/>
              </a:lnSpc>
              <a:buFont typeface="Symbol" panose="05050102010706020507" pitchFamily="18" charset="2"/>
              <a:buChar char=""/>
            </a:pPr>
            <a:r>
              <a:rPr lang="uk-UA" sz="1800" dirty="0">
                <a:effectLst/>
                <a:latin typeface="Calibri" panose="020F0502020204030204" pitchFamily="34" charset="0"/>
                <a:ea typeface="Calibri" panose="020F0502020204030204" pitchFamily="34" charset="0"/>
                <a:cs typeface="Tahoma" panose="020B0604030504040204" pitchFamily="34" charset="0"/>
              </a:rPr>
              <a:t>Analyse and evaluate security threats and vulnerabilities with regards to embedded systems and identify how these can be mitigated.</a:t>
            </a:r>
            <a:endParaRPr lang="en-GB" sz="1800" dirty="0">
              <a:effectLst/>
              <a:latin typeface="Calibri" panose="020F0502020204030204" pitchFamily="34" charset="0"/>
              <a:ea typeface="Calibri" panose="020F0502020204030204" pitchFamily="34" charset="0"/>
              <a:cs typeface="Tahoma" panose="020B0604030504040204" pitchFamily="34" charset="0"/>
            </a:endParaRPr>
          </a:p>
          <a:p>
            <a:pPr marL="342900" lvl="0" indent="-342900">
              <a:lnSpc>
                <a:spcPct val="115000"/>
              </a:lnSpc>
              <a:spcAft>
                <a:spcPts val="1000"/>
              </a:spcAft>
              <a:buFont typeface="Symbol" panose="05050102010706020507" pitchFamily="18" charset="2"/>
              <a:buChar char=""/>
            </a:pPr>
            <a:r>
              <a:rPr lang="uk-UA" sz="1800" dirty="0">
                <a:effectLst/>
                <a:latin typeface="Calibri" panose="020F0502020204030204" pitchFamily="34" charset="0"/>
                <a:ea typeface="Calibri" panose="020F0502020204030204" pitchFamily="34" charset="0"/>
                <a:cs typeface="Tahoma" panose="020B0604030504040204" pitchFamily="34" charset="0"/>
              </a:rPr>
              <a:t>Analyse malware &amp; identify its mechanisms.</a:t>
            </a:r>
            <a:endParaRPr lang="en-GB" sz="1800" dirty="0">
              <a:effectLst/>
              <a:latin typeface="Calibri" panose="020F0502020204030204" pitchFamily="34" charset="0"/>
              <a:ea typeface="Calibri" panose="020F0502020204030204" pitchFamily="34" charset="0"/>
              <a:cs typeface="Tahoma" panose="020B0604030504040204" pitchFamily="34" charset="0"/>
            </a:endParaRPr>
          </a:p>
          <a:p>
            <a:endParaRPr lang="en-GB" dirty="0"/>
          </a:p>
        </p:txBody>
      </p:sp>
      <p:sp>
        <p:nvSpPr>
          <p:cNvPr id="4" name="Rectangle 3">
            <a:extLst>
              <a:ext uri="{FF2B5EF4-FFF2-40B4-BE49-F238E27FC236}">
                <a16:creationId xmlns:a16="http://schemas.microsoft.com/office/drawing/2014/main" id="{E4B718B7-C97F-4462-90FC-1BB2364A7BA8}"/>
              </a:ext>
            </a:extLst>
          </p:cNvPr>
          <p:cNvSpPr/>
          <p:nvPr/>
        </p:nvSpPr>
        <p:spPr>
          <a:xfrm>
            <a:off x="838200" y="96262"/>
            <a:ext cx="1131842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Embedded systems Learning outcomes</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380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C9457-D553-4E27-B40A-D94720CC3C7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38F6B59-2826-4F7B-8489-29A6174B9B00}"/>
              </a:ext>
            </a:extLst>
          </p:cNvPr>
          <p:cNvSpPr>
            <a:spLocks noGrp="1"/>
          </p:cNvSpPr>
          <p:nvPr>
            <p:ph idx="1"/>
          </p:nvPr>
        </p:nvSpPr>
        <p:spPr/>
        <p:txBody>
          <a:bodyPr/>
          <a:lstStyle/>
          <a:p>
            <a:r>
              <a:rPr lang="en-GB" dirty="0">
                <a:solidFill>
                  <a:srgbClr val="0070C0"/>
                </a:solidFill>
              </a:rPr>
              <a:t>Is virtual memory efficient?</a:t>
            </a:r>
          </a:p>
          <a:p>
            <a:endParaRPr lang="en-GB" dirty="0"/>
          </a:p>
          <a:p>
            <a:r>
              <a:rPr lang="en-GB" dirty="0"/>
              <a:t>There are two implications we can lead to.</a:t>
            </a:r>
          </a:p>
          <a:p>
            <a:r>
              <a:rPr lang="en-GB" dirty="0">
                <a:solidFill>
                  <a:srgbClr val="0070C0"/>
                </a:solidFill>
              </a:rPr>
              <a:t>More process may be maintained in main memory</a:t>
            </a:r>
          </a:p>
          <a:p>
            <a:r>
              <a:rPr lang="en-GB" dirty="0">
                <a:solidFill>
                  <a:srgbClr val="0070C0"/>
                </a:solidFill>
              </a:rPr>
              <a:t>A Process may be larger than all of main memory</a:t>
            </a:r>
          </a:p>
          <a:p>
            <a:endParaRPr lang="en-GB" dirty="0"/>
          </a:p>
        </p:txBody>
      </p:sp>
      <p:sp>
        <p:nvSpPr>
          <p:cNvPr id="5" name="Rectangle 4">
            <a:extLst>
              <a:ext uri="{FF2B5EF4-FFF2-40B4-BE49-F238E27FC236}">
                <a16:creationId xmlns:a16="http://schemas.microsoft.com/office/drawing/2014/main" id="{F923B9AC-AA42-415B-862B-64715B09E677}"/>
              </a:ext>
            </a:extLst>
          </p:cNvPr>
          <p:cNvSpPr/>
          <p:nvPr/>
        </p:nvSpPr>
        <p:spPr>
          <a:xfrm>
            <a:off x="1160745" y="144431"/>
            <a:ext cx="254896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Virtual Memory</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884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4A846D-1F58-45EA-BB17-EE233EB0B923}"/>
              </a:ext>
            </a:extLst>
          </p:cNvPr>
          <p:cNvSpPr/>
          <p:nvPr/>
        </p:nvSpPr>
        <p:spPr>
          <a:xfrm>
            <a:off x="1160745" y="144431"/>
            <a:ext cx="254896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Virtual Memory</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1156D9A-1BB8-4292-B8F2-4A662167716D}"/>
              </a:ext>
            </a:extLst>
          </p:cNvPr>
          <p:cNvPicPr>
            <a:picLocks noChangeAspect="1"/>
          </p:cNvPicPr>
          <p:nvPr/>
        </p:nvPicPr>
        <p:blipFill>
          <a:blip r:embed="rId2"/>
          <a:stretch>
            <a:fillRect/>
          </a:stretch>
        </p:blipFill>
        <p:spPr>
          <a:xfrm>
            <a:off x="2111021" y="729206"/>
            <a:ext cx="7555493" cy="6098302"/>
          </a:xfrm>
          <a:prstGeom prst="rect">
            <a:avLst/>
          </a:prstGeom>
        </p:spPr>
      </p:pic>
    </p:spTree>
    <p:extLst>
      <p:ext uri="{BB962C8B-B14F-4D97-AF65-F5344CB8AC3E}">
        <p14:creationId xmlns:p14="http://schemas.microsoft.com/office/powerpoint/2010/main" val="4227875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CB511-5E05-4699-A08F-F934A20B416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521A717-BA4D-427C-A641-6CFCD42F7AD2}"/>
              </a:ext>
            </a:extLst>
          </p:cNvPr>
          <p:cNvSpPr>
            <a:spLocks noGrp="1"/>
          </p:cNvSpPr>
          <p:nvPr>
            <p:ph idx="1"/>
          </p:nvPr>
        </p:nvSpPr>
        <p:spPr/>
        <p:txBody>
          <a:bodyPr/>
          <a:lstStyle/>
          <a:p>
            <a:r>
              <a:rPr lang="en-GB" dirty="0"/>
              <a:t>Too much swapping in Memory can cause Thrashing</a:t>
            </a:r>
          </a:p>
          <a:p>
            <a:endParaRPr lang="en-GB" dirty="0"/>
          </a:p>
          <a:p>
            <a:r>
              <a:rPr lang="en-GB" dirty="0"/>
              <a:t>Principle of locality is part of the solution, the principles of locality states that program and data references within a process tend to cluster.</a:t>
            </a:r>
          </a:p>
          <a:p>
            <a:r>
              <a:rPr lang="en-GB" dirty="0"/>
              <a:t>The OS uses this idea and through algorithms guesses based on recent history what pieces are least likely to be used in the future.</a:t>
            </a:r>
          </a:p>
        </p:txBody>
      </p:sp>
      <p:sp>
        <p:nvSpPr>
          <p:cNvPr id="5" name="Rectangle 4">
            <a:extLst>
              <a:ext uri="{FF2B5EF4-FFF2-40B4-BE49-F238E27FC236}">
                <a16:creationId xmlns:a16="http://schemas.microsoft.com/office/drawing/2014/main" id="{3CB57384-8B34-4C44-9A91-ACA5D5A12D0D}"/>
              </a:ext>
            </a:extLst>
          </p:cNvPr>
          <p:cNvSpPr/>
          <p:nvPr/>
        </p:nvSpPr>
        <p:spPr>
          <a:xfrm>
            <a:off x="1160745" y="144431"/>
            <a:ext cx="254896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Virtual Memory</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06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381B-5CA0-44F3-9DF9-C6197B6A374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C3E6C4C9-FEE6-4611-B9C9-99862FF4AF52}"/>
              </a:ext>
            </a:extLst>
          </p:cNvPr>
          <p:cNvSpPr>
            <a:spLocks noGrp="1"/>
          </p:cNvSpPr>
          <p:nvPr>
            <p:ph idx="1"/>
          </p:nvPr>
        </p:nvSpPr>
        <p:spPr/>
        <p:txBody>
          <a:bodyPr/>
          <a:lstStyle/>
          <a:p>
            <a:r>
              <a:rPr lang="en-GB" dirty="0"/>
              <a:t>Like paging, in Virtual memory paging each process is divided into a number of equal sized pages of the same length frames </a:t>
            </a:r>
          </a:p>
          <a:p>
            <a:r>
              <a:rPr lang="en-GB" dirty="0"/>
              <a:t>However not all pages need to be loaded into main memory frames for execution </a:t>
            </a:r>
          </a:p>
        </p:txBody>
      </p:sp>
      <p:sp>
        <p:nvSpPr>
          <p:cNvPr id="5" name="Rectangle 4">
            <a:extLst>
              <a:ext uri="{FF2B5EF4-FFF2-40B4-BE49-F238E27FC236}">
                <a16:creationId xmlns:a16="http://schemas.microsoft.com/office/drawing/2014/main" id="{59D9BF60-69D1-40C3-86F9-3DFD7685D998}"/>
              </a:ext>
            </a:extLst>
          </p:cNvPr>
          <p:cNvSpPr/>
          <p:nvPr/>
        </p:nvSpPr>
        <p:spPr>
          <a:xfrm>
            <a:off x="1160745" y="144431"/>
            <a:ext cx="344344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Virtual Memory paging</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21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381B-5CA0-44F3-9DF9-C6197B6A374E}"/>
              </a:ext>
            </a:extLst>
          </p:cNvPr>
          <p:cNvSpPr>
            <a:spLocks noGrp="1"/>
          </p:cNvSpPr>
          <p:nvPr>
            <p:ph type="title"/>
          </p:nvPr>
        </p:nvSpPr>
        <p:spPr/>
        <p:txBody>
          <a:bodyPr/>
          <a:lstStyle/>
          <a:p>
            <a:endParaRPr lang="en-GB" dirty="0"/>
          </a:p>
        </p:txBody>
      </p:sp>
      <p:pic>
        <p:nvPicPr>
          <p:cNvPr id="6" name="Content Placeholder 5">
            <a:extLst>
              <a:ext uri="{FF2B5EF4-FFF2-40B4-BE49-F238E27FC236}">
                <a16:creationId xmlns:a16="http://schemas.microsoft.com/office/drawing/2014/main" id="{FC6C7FF4-65C9-43AF-922D-65A7A2D21A87}"/>
              </a:ext>
            </a:extLst>
          </p:cNvPr>
          <p:cNvPicPr>
            <a:picLocks noGrp="1" noChangeAspect="1"/>
          </p:cNvPicPr>
          <p:nvPr>
            <p:ph idx="1"/>
          </p:nvPr>
        </p:nvPicPr>
        <p:blipFill>
          <a:blip r:embed="rId3"/>
          <a:stretch>
            <a:fillRect/>
          </a:stretch>
        </p:blipFill>
        <p:spPr>
          <a:xfrm>
            <a:off x="6649504" y="2949553"/>
            <a:ext cx="4704296" cy="2363735"/>
          </a:xfrm>
        </p:spPr>
      </p:pic>
      <p:sp>
        <p:nvSpPr>
          <p:cNvPr id="5" name="Rectangle 4">
            <a:extLst>
              <a:ext uri="{FF2B5EF4-FFF2-40B4-BE49-F238E27FC236}">
                <a16:creationId xmlns:a16="http://schemas.microsoft.com/office/drawing/2014/main" id="{59D9BF60-69D1-40C3-86F9-3DFD7685D998}"/>
              </a:ext>
            </a:extLst>
          </p:cNvPr>
          <p:cNvSpPr/>
          <p:nvPr/>
        </p:nvSpPr>
        <p:spPr>
          <a:xfrm>
            <a:off x="1160745" y="144431"/>
            <a:ext cx="344344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Virtual Memory paging</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D4D92AF-EEAF-43E8-AF76-CF72E67209EA}"/>
              </a:ext>
            </a:extLst>
          </p:cNvPr>
          <p:cNvSpPr txBox="1"/>
          <p:nvPr/>
        </p:nvSpPr>
        <p:spPr>
          <a:xfrm>
            <a:off x="838200" y="1690688"/>
            <a:ext cx="5538849" cy="2677656"/>
          </a:xfrm>
          <a:prstGeom prst="rect">
            <a:avLst/>
          </a:prstGeom>
          <a:noFill/>
        </p:spPr>
        <p:txBody>
          <a:bodyPr wrap="square" rtlCol="0">
            <a:spAutoFit/>
          </a:bodyPr>
          <a:lstStyle/>
          <a:p>
            <a:pPr marL="457200" indent="-457200">
              <a:buFont typeface="Arial" panose="020B0604020202020204" pitchFamily="34" charset="0"/>
              <a:buChar char="•"/>
            </a:pPr>
            <a:r>
              <a:rPr lang="en-GB" sz="2800" dirty="0"/>
              <a:t>The page table becomes a bit different now</a:t>
            </a:r>
          </a:p>
          <a:p>
            <a:pPr marL="457200" indent="-457200">
              <a:buFont typeface="Arial" panose="020B0604020202020204" pitchFamily="34" charset="0"/>
              <a:buChar char="•"/>
            </a:pPr>
            <a:r>
              <a:rPr lang="en-GB" sz="2800" dirty="0"/>
              <a:t>Why is this needed?</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3505048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381B-5CA0-44F3-9DF9-C6197B6A374E}"/>
              </a:ext>
            </a:extLst>
          </p:cNvPr>
          <p:cNvSpPr>
            <a:spLocks noGrp="1"/>
          </p:cNvSpPr>
          <p:nvPr>
            <p:ph type="title"/>
          </p:nvPr>
        </p:nvSpPr>
        <p:spPr/>
        <p:txBody>
          <a:bodyPr/>
          <a:lstStyle/>
          <a:p>
            <a:endParaRPr lang="en-GB" dirty="0"/>
          </a:p>
        </p:txBody>
      </p:sp>
      <p:pic>
        <p:nvPicPr>
          <p:cNvPr id="6" name="Content Placeholder 5">
            <a:extLst>
              <a:ext uri="{FF2B5EF4-FFF2-40B4-BE49-F238E27FC236}">
                <a16:creationId xmlns:a16="http://schemas.microsoft.com/office/drawing/2014/main" id="{FC6C7FF4-65C9-43AF-922D-65A7A2D21A87}"/>
              </a:ext>
            </a:extLst>
          </p:cNvPr>
          <p:cNvPicPr>
            <a:picLocks noGrp="1" noChangeAspect="1"/>
          </p:cNvPicPr>
          <p:nvPr>
            <p:ph idx="1"/>
          </p:nvPr>
        </p:nvPicPr>
        <p:blipFill>
          <a:blip r:embed="rId3"/>
          <a:stretch>
            <a:fillRect/>
          </a:stretch>
        </p:blipFill>
        <p:spPr>
          <a:xfrm>
            <a:off x="6649504" y="2949553"/>
            <a:ext cx="4704296" cy="2363735"/>
          </a:xfrm>
        </p:spPr>
      </p:pic>
      <p:sp>
        <p:nvSpPr>
          <p:cNvPr id="5" name="Rectangle 4">
            <a:extLst>
              <a:ext uri="{FF2B5EF4-FFF2-40B4-BE49-F238E27FC236}">
                <a16:creationId xmlns:a16="http://schemas.microsoft.com/office/drawing/2014/main" id="{59D9BF60-69D1-40C3-86F9-3DFD7685D998}"/>
              </a:ext>
            </a:extLst>
          </p:cNvPr>
          <p:cNvSpPr/>
          <p:nvPr/>
        </p:nvSpPr>
        <p:spPr>
          <a:xfrm>
            <a:off x="1160745" y="144431"/>
            <a:ext cx="344344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Virtual Memory paging</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D4D92AF-EEAF-43E8-AF76-CF72E67209EA}"/>
              </a:ext>
            </a:extLst>
          </p:cNvPr>
          <p:cNvSpPr txBox="1"/>
          <p:nvPr/>
        </p:nvSpPr>
        <p:spPr>
          <a:xfrm>
            <a:off x="838200" y="1690688"/>
            <a:ext cx="5538849" cy="2677656"/>
          </a:xfrm>
          <a:prstGeom prst="rect">
            <a:avLst/>
          </a:prstGeom>
          <a:noFill/>
        </p:spPr>
        <p:txBody>
          <a:bodyPr wrap="square" rtlCol="0">
            <a:spAutoFit/>
          </a:bodyPr>
          <a:lstStyle/>
          <a:p>
            <a:pPr marL="457200" indent="-457200">
              <a:buFont typeface="Arial" panose="020B0604020202020204" pitchFamily="34" charset="0"/>
              <a:buChar char="•"/>
            </a:pPr>
            <a:r>
              <a:rPr lang="en-GB" sz="2800" dirty="0"/>
              <a:t>The page table becomes a bit different now</a:t>
            </a:r>
          </a:p>
          <a:p>
            <a:pPr marL="457200" indent="-457200">
              <a:buFont typeface="Arial" panose="020B0604020202020204" pitchFamily="34" charset="0"/>
              <a:buChar char="•"/>
            </a:pPr>
            <a:r>
              <a:rPr lang="en-GB" sz="2800" dirty="0"/>
              <a:t>Why is this needed?</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3422551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CBCF04-7507-40C0-AC21-5CD920193D64}"/>
              </a:ext>
            </a:extLst>
          </p:cNvPr>
          <p:cNvSpPr>
            <a:spLocks noGrp="1"/>
          </p:cNvSpPr>
          <p:nvPr>
            <p:ph idx="1"/>
          </p:nvPr>
        </p:nvSpPr>
        <p:spPr/>
        <p:txBody>
          <a:bodyPr/>
          <a:lstStyle/>
          <a:p>
            <a:r>
              <a:rPr lang="en-US" dirty="0"/>
              <a:t>Majority of OS have a central store for memory resources</a:t>
            </a:r>
          </a:p>
          <a:p>
            <a:r>
              <a:rPr lang="en-US" dirty="0"/>
              <a:t>A malicious application can request too many resources and starve the machine.</a:t>
            </a:r>
          </a:p>
          <a:p>
            <a:endParaRPr lang="en-GB" dirty="0"/>
          </a:p>
        </p:txBody>
      </p:sp>
      <p:sp>
        <p:nvSpPr>
          <p:cNvPr id="3" name="Rectangle 2">
            <a:extLst>
              <a:ext uri="{FF2B5EF4-FFF2-40B4-BE49-F238E27FC236}">
                <a16:creationId xmlns:a16="http://schemas.microsoft.com/office/drawing/2014/main" id="{903D8ED8-4CC9-4954-B1FE-6D306D7DB092}"/>
              </a:ext>
            </a:extLst>
          </p:cNvPr>
          <p:cNvSpPr/>
          <p:nvPr/>
        </p:nvSpPr>
        <p:spPr>
          <a:xfrm>
            <a:off x="1160745" y="144431"/>
            <a:ext cx="364875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 </a:t>
            </a:r>
            <a:r>
              <a:rPr lang="en-GB" sz="3200" b="1" baseline="30000" dirty="0">
                <a:solidFill>
                  <a:srgbClr val="F1307C"/>
                </a:solidFill>
                <a:latin typeface="Helvetica "/>
                <a:cs typeface="Gotham Book" pitchFamily="50" charset="0"/>
              </a:rPr>
              <a:t>Guaranteed Resources </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E88F4A42-3E7F-4AC6-8B79-FD431C6DB5C0}"/>
              </a:ext>
            </a:extLst>
          </p:cNvPr>
          <p:cNvSpPr/>
          <p:nvPr/>
        </p:nvSpPr>
        <p:spPr>
          <a:xfrm>
            <a:off x="3375934" y="4095826"/>
            <a:ext cx="6784519" cy="438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Central Store</a:t>
            </a:r>
            <a:endParaRPr lang="en-GB" dirty="0"/>
          </a:p>
        </p:txBody>
      </p:sp>
      <p:sp>
        <p:nvSpPr>
          <p:cNvPr id="5" name="Rectangle: Rounded Corners 4">
            <a:extLst>
              <a:ext uri="{FF2B5EF4-FFF2-40B4-BE49-F238E27FC236}">
                <a16:creationId xmlns:a16="http://schemas.microsoft.com/office/drawing/2014/main" id="{B5998436-2A6E-4E18-979E-E4012DA1D43F}"/>
              </a:ext>
            </a:extLst>
          </p:cNvPr>
          <p:cNvSpPr/>
          <p:nvPr/>
        </p:nvSpPr>
        <p:spPr>
          <a:xfrm>
            <a:off x="3375933" y="2930342"/>
            <a:ext cx="6784520" cy="91122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9B2FF8E9-99D3-463E-980D-2B9D91B5873D}"/>
              </a:ext>
            </a:extLst>
          </p:cNvPr>
          <p:cNvSpPr/>
          <p:nvPr/>
        </p:nvSpPr>
        <p:spPr>
          <a:xfrm>
            <a:off x="3445327" y="2940321"/>
            <a:ext cx="2253343" cy="90124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App1</a:t>
            </a:r>
            <a:endParaRPr lang="en-GB" dirty="0"/>
          </a:p>
        </p:txBody>
      </p:sp>
      <p:sp>
        <p:nvSpPr>
          <p:cNvPr id="7" name="Rectangle: Rounded Corners 6">
            <a:extLst>
              <a:ext uri="{FF2B5EF4-FFF2-40B4-BE49-F238E27FC236}">
                <a16:creationId xmlns:a16="http://schemas.microsoft.com/office/drawing/2014/main" id="{2FFDAB06-F034-45C1-A746-8259DC620159}"/>
              </a:ext>
            </a:extLst>
          </p:cNvPr>
          <p:cNvSpPr/>
          <p:nvPr/>
        </p:nvSpPr>
        <p:spPr>
          <a:xfrm>
            <a:off x="5762624" y="2930342"/>
            <a:ext cx="2364922" cy="90124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App2</a:t>
            </a:r>
            <a:endParaRPr lang="en-GB" dirty="0"/>
          </a:p>
        </p:txBody>
      </p:sp>
      <p:sp>
        <p:nvSpPr>
          <p:cNvPr id="8" name="Rectangle: Rounded Corners 7">
            <a:extLst>
              <a:ext uri="{FF2B5EF4-FFF2-40B4-BE49-F238E27FC236}">
                <a16:creationId xmlns:a16="http://schemas.microsoft.com/office/drawing/2014/main" id="{FE4FC955-54FC-4A68-924C-68AC5A2781F5}"/>
              </a:ext>
            </a:extLst>
          </p:cNvPr>
          <p:cNvSpPr/>
          <p:nvPr/>
        </p:nvSpPr>
        <p:spPr>
          <a:xfrm>
            <a:off x="8191499" y="2930342"/>
            <a:ext cx="1895475" cy="90124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App3</a:t>
            </a:r>
            <a:endParaRPr lang="en-GB" dirty="0"/>
          </a:p>
        </p:txBody>
      </p:sp>
      <p:sp>
        <p:nvSpPr>
          <p:cNvPr id="13" name="Rectangle: Rounded Corners 12">
            <a:extLst>
              <a:ext uri="{FF2B5EF4-FFF2-40B4-BE49-F238E27FC236}">
                <a16:creationId xmlns:a16="http://schemas.microsoft.com/office/drawing/2014/main" id="{2E5CCF44-5319-436E-9500-D939C232FFB1}"/>
              </a:ext>
            </a:extLst>
          </p:cNvPr>
          <p:cNvSpPr/>
          <p:nvPr/>
        </p:nvSpPr>
        <p:spPr>
          <a:xfrm>
            <a:off x="3375934" y="6186942"/>
            <a:ext cx="6784519" cy="43834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en-US" dirty="0"/>
              <a:t>Central Store</a:t>
            </a:r>
            <a:endParaRPr lang="en-GB" dirty="0"/>
          </a:p>
        </p:txBody>
      </p:sp>
      <p:sp>
        <p:nvSpPr>
          <p:cNvPr id="14" name="Rectangle: Rounded Corners 13">
            <a:extLst>
              <a:ext uri="{FF2B5EF4-FFF2-40B4-BE49-F238E27FC236}">
                <a16:creationId xmlns:a16="http://schemas.microsoft.com/office/drawing/2014/main" id="{067AC5C3-3774-4C5E-A958-804D7BEE46EA}"/>
              </a:ext>
            </a:extLst>
          </p:cNvPr>
          <p:cNvSpPr/>
          <p:nvPr/>
        </p:nvSpPr>
        <p:spPr>
          <a:xfrm>
            <a:off x="3375933" y="4924427"/>
            <a:ext cx="6784520" cy="10967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C642EB55-47F0-4E30-AEE8-238102C860DA}"/>
              </a:ext>
            </a:extLst>
          </p:cNvPr>
          <p:cNvSpPr/>
          <p:nvPr/>
        </p:nvSpPr>
        <p:spPr>
          <a:xfrm>
            <a:off x="3445327" y="4934407"/>
            <a:ext cx="2253343" cy="90124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App1</a:t>
            </a:r>
            <a:endParaRPr lang="en-GB" dirty="0"/>
          </a:p>
        </p:txBody>
      </p:sp>
      <p:sp>
        <p:nvSpPr>
          <p:cNvPr id="16" name="Rectangle: Rounded Corners 15">
            <a:extLst>
              <a:ext uri="{FF2B5EF4-FFF2-40B4-BE49-F238E27FC236}">
                <a16:creationId xmlns:a16="http://schemas.microsoft.com/office/drawing/2014/main" id="{332E2268-8BEB-4565-AD81-C458C3486AA0}"/>
              </a:ext>
            </a:extLst>
          </p:cNvPr>
          <p:cNvSpPr/>
          <p:nvPr/>
        </p:nvSpPr>
        <p:spPr>
          <a:xfrm>
            <a:off x="5762624" y="4924428"/>
            <a:ext cx="2364922" cy="90124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App2</a:t>
            </a:r>
            <a:endParaRPr lang="en-GB" dirty="0"/>
          </a:p>
        </p:txBody>
      </p:sp>
      <p:sp>
        <p:nvSpPr>
          <p:cNvPr id="17" name="Rectangle: Rounded Corners 16">
            <a:extLst>
              <a:ext uri="{FF2B5EF4-FFF2-40B4-BE49-F238E27FC236}">
                <a16:creationId xmlns:a16="http://schemas.microsoft.com/office/drawing/2014/main" id="{F76BEBDE-36CB-45C9-8102-4ADD70CA7030}"/>
              </a:ext>
            </a:extLst>
          </p:cNvPr>
          <p:cNvSpPr/>
          <p:nvPr/>
        </p:nvSpPr>
        <p:spPr>
          <a:xfrm>
            <a:off x="8191499" y="4924428"/>
            <a:ext cx="1895475" cy="90124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App3</a:t>
            </a:r>
            <a:endParaRPr lang="en-GB" dirty="0"/>
          </a:p>
        </p:txBody>
      </p:sp>
      <p:sp>
        <p:nvSpPr>
          <p:cNvPr id="18" name="Rectangle: Rounded Corners 17">
            <a:extLst>
              <a:ext uri="{FF2B5EF4-FFF2-40B4-BE49-F238E27FC236}">
                <a16:creationId xmlns:a16="http://schemas.microsoft.com/office/drawing/2014/main" id="{59760BA0-AA76-4337-AA62-9F5E22A30EBB}"/>
              </a:ext>
            </a:extLst>
          </p:cNvPr>
          <p:cNvSpPr/>
          <p:nvPr/>
        </p:nvSpPr>
        <p:spPr>
          <a:xfrm>
            <a:off x="3740606" y="5719082"/>
            <a:ext cx="1733548" cy="302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Allocated</a:t>
            </a:r>
            <a:endParaRPr lang="en-GB" dirty="0"/>
          </a:p>
        </p:txBody>
      </p:sp>
      <p:sp>
        <p:nvSpPr>
          <p:cNvPr id="19" name="Rectangle: Rounded Corners 18">
            <a:extLst>
              <a:ext uri="{FF2B5EF4-FFF2-40B4-BE49-F238E27FC236}">
                <a16:creationId xmlns:a16="http://schemas.microsoft.com/office/drawing/2014/main" id="{AED9688E-C698-4EDE-88A1-EDB0A271921C}"/>
              </a:ext>
            </a:extLst>
          </p:cNvPr>
          <p:cNvSpPr/>
          <p:nvPr/>
        </p:nvSpPr>
        <p:spPr>
          <a:xfrm>
            <a:off x="6131378" y="5732917"/>
            <a:ext cx="1733548" cy="302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Allocated</a:t>
            </a:r>
            <a:endParaRPr lang="en-GB" dirty="0"/>
          </a:p>
        </p:txBody>
      </p:sp>
      <p:sp>
        <p:nvSpPr>
          <p:cNvPr id="20" name="Rectangle: Rounded Corners 19">
            <a:extLst>
              <a:ext uri="{FF2B5EF4-FFF2-40B4-BE49-F238E27FC236}">
                <a16:creationId xmlns:a16="http://schemas.microsoft.com/office/drawing/2014/main" id="{B63DF62A-31CA-4C68-97E0-AC3B531954DC}"/>
              </a:ext>
            </a:extLst>
          </p:cNvPr>
          <p:cNvSpPr/>
          <p:nvPr/>
        </p:nvSpPr>
        <p:spPr>
          <a:xfrm>
            <a:off x="8297634" y="5732917"/>
            <a:ext cx="1733548" cy="302078"/>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b"/>
          <a:lstStyle/>
          <a:p>
            <a:pPr algn="ctr"/>
            <a:r>
              <a:rPr lang="en-US" dirty="0"/>
              <a:t>Starved</a:t>
            </a:r>
            <a:endParaRPr lang="en-GB" dirty="0"/>
          </a:p>
        </p:txBody>
      </p:sp>
    </p:spTree>
    <p:extLst>
      <p:ext uri="{BB962C8B-B14F-4D97-AF65-F5344CB8AC3E}">
        <p14:creationId xmlns:p14="http://schemas.microsoft.com/office/powerpoint/2010/main" val="609725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DC3E232-B158-4963-B706-0D279BD9E2EC}"/>
              </a:ext>
            </a:extLst>
          </p:cNvPr>
          <p:cNvSpPr/>
          <p:nvPr/>
        </p:nvSpPr>
        <p:spPr>
          <a:xfrm>
            <a:off x="2661558" y="4267202"/>
            <a:ext cx="6784520" cy="10967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 name="Content Placeholder 1">
            <a:extLst>
              <a:ext uri="{FF2B5EF4-FFF2-40B4-BE49-F238E27FC236}">
                <a16:creationId xmlns:a16="http://schemas.microsoft.com/office/drawing/2014/main" id="{ACB89BB1-CE3A-4D9C-B7F0-7AF100CCEA7A}"/>
              </a:ext>
            </a:extLst>
          </p:cNvPr>
          <p:cNvSpPr>
            <a:spLocks noGrp="1"/>
          </p:cNvSpPr>
          <p:nvPr>
            <p:ph idx="1"/>
          </p:nvPr>
        </p:nvSpPr>
        <p:spPr/>
        <p:txBody>
          <a:bodyPr/>
          <a:lstStyle/>
          <a:p>
            <a:r>
              <a:rPr lang="en-US" dirty="0"/>
              <a:t>each application has a quota that cannot be affected by the other applications.</a:t>
            </a:r>
          </a:p>
          <a:p>
            <a:r>
              <a:rPr lang="en-US" dirty="0"/>
              <a:t>This can be per user based.</a:t>
            </a:r>
            <a:endParaRPr lang="en-GB" dirty="0"/>
          </a:p>
        </p:txBody>
      </p:sp>
      <p:sp>
        <p:nvSpPr>
          <p:cNvPr id="3" name="Rectangle 2">
            <a:extLst>
              <a:ext uri="{FF2B5EF4-FFF2-40B4-BE49-F238E27FC236}">
                <a16:creationId xmlns:a16="http://schemas.microsoft.com/office/drawing/2014/main" id="{3F2C6980-615B-42D3-83D7-6933D7821CEA}"/>
              </a:ext>
            </a:extLst>
          </p:cNvPr>
          <p:cNvSpPr/>
          <p:nvPr/>
        </p:nvSpPr>
        <p:spPr>
          <a:xfrm>
            <a:off x="1160745" y="144431"/>
            <a:ext cx="364875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 </a:t>
            </a:r>
            <a:r>
              <a:rPr lang="en-GB" sz="3200" b="1" baseline="30000" dirty="0">
                <a:solidFill>
                  <a:srgbClr val="F1307C"/>
                </a:solidFill>
                <a:latin typeface="Helvetica "/>
                <a:cs typeface="Gotham Book" pitchFamily="50" charset="0"/>
              </a:rPr>
              <a:t>Guaranteed Resources </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B46663AF-D869-4342-A051-2708713BF98E}"/>
              </a:ext>
            </a:extLst>
          </p:cNvPr>
          <p:cNvSpPr/>
          <p:nvPr/>
        </p:nvSpPr>
        <p:spPr>
          <a:xfrm>
            <a:off x="2730952" y="4277182"/>
            <a:ext cx="2253343" cy="90124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App1</a:t>
            </a:r>
            <a:endParaRPr lang="en-GB" dirty="0"/>
          </a:p>
        </p:txBody>
      </p:sp>
      <p:sp>
        <p:nvSpPr>
          <p:cNvPr id="6" name="Rectangle: Rounded Corners 5">
            <a:extLst>
              <a:ext uri="{FF2B5EF4-FFF2-40B4-BE49-F238E27FC236}">
                <a16:creationId xmlns:a16="http://schemas.microsoft.com/office/drawing/2014/main" id="{53835417-0861-47B5-BC71-CECABE4E03C7}"/>
              </a:ext>
            </a:extLst>
          </p:cNvPr>
          <p:cNvSpPr/>
          <p:nvPr/>
        </p:nvSpPr>
        <p:spPr>
          <a:xfrm>
            <a:off x="5048249" y="4267203"/>
            <a:ext cx="2364922" cy="90124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App2</a:t>
            </a:r>
            <a:endParaRPr lang="en-GB" dirty="0"/>
          </a:p>
        </p:txBody>
      </p:sp>
      <p:sp>
        <p:nvSpPr>
          <p:cNvPr id="7" name="Rectangle: Rounded Corners 6">
            <a:extLst>
              <a:ext uri="{FF2B5EF4-FFF2-40B4-BE49-F238E27FC236}">
                <a16:creationId xmlns:a16="http://schemas.microsoft.com/office/drawing/2014/main" id="{A877E42E-FFF0-4C81-B207-0413DD582F7F}"/>
              </a:ext>
            </a:extLst>
          </p:cNvPr>
          <p:cNvSpPr/>
          <p:nvPr/>
        </p:nvSpPr>
        <p:spPr>
          <a:xfrm>
            <a:off x="7477124" y="4267203"/>
            <a:ext cx="1895475" cy="90124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App3</a:t>
            </a:r>
            <a:endParaRPr lang="en-GB" dirty="0"/>
          </a:p>
        </p:txBody>
      </p:sp>
      <p:sp>
        <p:nvSpPr>
          <p:cNvPr id="9" name="Rectangle: Rounded Corners 8">
            <a:extLst>
              <a:ext uri="{FF2B5EF4-FFF2-40B4-BE49-F238E27FC236}">
                <a16:creationId xmlns:a16="http://schemas.microsoft.com/office/drawing/2014/main" id="{E38B6647-AA77-4759-804C-31528FD35C37}"/>
              </a:ext>
            </a:extLst>
          </p:cNvPr>
          <p:cNvSpPr/>
          <p:nvPr/>
        </p:nvSpPr>
        <p:spPr>
          <a:xfrm>
            <a:off x="5427891" y="5112089"/>
            <a:ext cx="1733548" cy="620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Quoted Memory</a:t>
            </a:r>
            <a:endParaRPr lang="en-GB" dirty="0"/>
          </a:p>
        </p:txBody>
      </p:sp>
      <p:sp>
        <p:nvSpPr>
          <p:cNvPr id="10" name="Rectangle: Rounded Corners 9">
            <a:extLst>
              <a:ext uri="{FF2B5EF4-FFF2-40B4-BE49-F238E27FC236}">
                <a16:creationId xmlns:a16="http://schemas.microsoft.com/office/drawing/2014/main" id="{53F475FB-EE53-4BFB-BE05-911CBBBA61C4}"/>
              </a:ext>
            </a:extLst>
          </p:cNvPr>
          <p:cNvSpPr/>
          <p:nvPr/>
        </p:nvSpPr>
        <p:spPr>
          <a:xfrm>
            <a:off x="7605034" y="5178428"/>
            <a:ext cx="1733548" cy="620262"/>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b"/>
          <a:lstStyle/>
          <a:p>
            <a:pPr algn="ctr"/>
            <a:r>
              <a:rPr lang="en-US" dirty="0"/>
              <a:t>Guaranteed Memory</a:t>
            </a:r>
            <a:endParaRPr lang="en-GB" dirty="0"/>
          </a:p>
        </p:txBody>
      </p:sp>
      <p:sp>
        <p:nvSpPr>
          <p:cNvPr id="12" name="Rectangle: Rounded Corners 11">
            <a:extLst>
              <a:ext uri="{FF2B5EF4-FFF2-40B4-BE49-F238E27FC236}">
                <a16:creationId xmlns:a16="http://schemas.microsoft.com/office/drawing/2014/main" id="{048FC03D-CCBC-4AD9-9787-F50016790C6F}"/>
              </a:ext>
            </a:extLst>
          </p:cNvPr>
          <p:cNvSpPr/>
          <p:nvPr/>
        </p:nvSpPr>
        <p:spPr>
          <a:xfrm>
            <a:off x="3033031" y="5112089"/>
            <a:ext cx="1733548" cy="620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Quoted Memory</a:t>
            </a:r>
            <a:endParaRPr lang="en-GB" dirty="0"/>
          </a:p>
        </p:txBody>
      </p:sp>
    </p:spTree>
    <p:extLst>
      <p:ext uri="{BB962C8B-B14F-4D97-AF65-F5344CB8AC3E}">
        <p14:creationId xmlns:p14="http://schemas.microsoft.com/office/powerpoint/2010/main" val="472637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5C410D-BF98-4BA6-AAA2-30998AA8CA16}"/>
              </a:ext>
            </a:extLst>
          </p:cNvPr>
          <p:cNvSpPr/>
          <p:nvPr/>
        </p:nvSpPr>
        <p:spPr>
          <a:xfrm>
            <a:off x="1160745" y="144431"/>
            <a:ext cx="347390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Virtual Device Drivers </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DB37E9F6-8259-4D90-88AB-B61179283FD5}"/>
              </a:ext>
            </a:extLst>
          </p:cNvPr>
          <p:cNvSpPr/>
          <p:nvPr/>
        </p:nvSpPr>
        <p:spPr>
          <a:xfrm>
            <a:off x="322490" y="2771775"/>
            <a:ext cx="5279801" cy="37310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5" name="Rectangle: Rounded Corners 4">
            <a:extLst>
              <a:ext uri="{FF2B5EF4-FFF2-40B4-BE49-F238E27FC236}">
                <a16:creationId xmlns:a16="http://schemas.microsoft.com/office/drawing/2014/main" id="{D905C372-BCA2-473E-865E-DB993E81D394}"/>
              </a:ext>
            </a:extLst>
          </p:cNvPr>
          <p:cNvSpPr/>
          <p:nvPr/>
        </p:nvSpPr>
        <p:spPr>
          <a:xfrm>
            <a:off x="558627" y="3216729"/>
            <a:ext cx="4823093" cy="192904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Virtual Device Driver </a:t>
            </a:r>
            <a:endParaRPr lang="en-GB" dirty="0"/>
          </a:p>
        </p:txBody>
      </p:sp>
      <p:sp>
        <p:nvSpPr>
          <p:cNvPr id="6" name="Rectangle: Rounded Corners 5">
            <a:extLst>
              <a:ext uri="{FF2B5EF4-FFF2-40B4-BE49-F238E27FC236}">
                <a16:creationId xmlns:a16="http://schemas.microsoft.com/office/drawing/2014/main" id="{7911CB0E-BA54-4D84-B363-09E0B18310B6}"/>
              </a:ext>
            </a:extLst>
          </p:cNvPr>
          <p:cNvSpPr/>
          <p:nvPr/>
        </p:nvSpPr>
        <p:spPr>
          <a:xfrm>
            <a:off x="424542" y="5641521"/>
            <a:ext cx="5114926" cy="4484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Mapped Video RAM</a:t>
            </a:r>
            <a:endParaRPr lang="en-GB" dirty="0"/>
          </a:p>
        </p:txBody>
      </p:sp>
      <p:sp>
        <p:nvSpPr>
          <p:cNvPr id="7" name="TextBox 6">
            <a:extLst>
              <a:ext uri="{FF2B5EF4-FFF2-40B4-BE49-F238E27FC236}">
                <a16:creationId xmlns:a16="http://schemas.microsoft.com/office/drawing/2014/main" id="{ED909EA5-8868-43F8-B4F7-5F1AFF2508F1}"/>
              </a:ext>
            </a:extLst>
          </p:cNvPr>
          <p:cNvSpPr txBox="1"/>
          <p:nvPr/>
        </p:nvSpPr>
        <p:spPr>
          <a:xfrm>
            <a:off x="755196" y="2820761"/>
            <a:ext cx="4469947" cy="369332"/>
          </a:xfrm>
          <a:prstGeom prst="rect">
            <a:avLst/>
          </a:prstGeom>
          <a:noFill/>
        </p:spPr>
        <p:txBody>
          <a:bodyPr wrap="square" rtlCol="0">
            <a:spAutoFit/>
          </a:bodyPr>
          <a:lstStyle/>
          <a:p>
            <a:pPr algn="ctr"/>
            <a:r>
              <a:rPr lang="en-US" b="1" u="sng" dirty="0"/>
              <a:t>Host System</a:t>
            </a:r>
            <a:endParaRPr lang="en-GB" b="1" u="sng" dirty="0"/>
          </a:p>
        </p:txBody>
      </p:sp>
      <p:sp>
        <p:nvSpPr>
          <p:cNvPr id="9" name="TextBox 8">
            <a:extLst>
              <a:ext uri="{FF2B5EF4-FFF2-40B4-BE49-F238E27FC236}">
                <a16:creationId xmlns:a16="http://schemas.microsoft.com/office/drawing/2014/main" id="{B4B1B3A8-BF8B-4005-8D17-4F9A10C9217F}"/>
              </a:ext>
            </a:extLst>
          </p:cNvPr>
          <p:cNvSpPr txBox="1"/>
          <p:nvPr/>
        </p:nvSpPr>
        <p:spPr>
          <a:xfrm>
            <a:off x="6255203" y="1481933"/>
            <a:ext cx="5538849" cy="3108543"/>
          </a:xfrm>
          <a:prstGeom prst="rect">
            <a:avLst/>
          </a:prstGeom>
          <a:noFill/>
        </p:spPr>
        <p:txBody>
          <a:bodyPr wrap="square" rtlCol="0">
            <a:spAutoFit/>
          </a:bodyPr>
          <a:lstStyle/>
          <a:p>
            <a:pPr marL="457200" indent="-457200">
              <a:buFont typeface="Arial" panose="020B0604020202020204" pitchFamily="34" charset="0"/>
              <a:buChar char="•"/>
            </a:pPr>
            <a:r>
              <a:rPr lang="en-GB" sz="2800" dirty="0"/>
              <a:t>Most common drivers install into the kernel of the OS</a:t>
            </a:r>
          </a:p>
          <a:p>
            <a:pPr marL="457200" indent="-457200">
              <a:buFont typeface="Arial" panose="020B0604020202020204" pitchFamily="34" charset="0"/>
              <a:buChar char="•"/>
            </a:pPr>
            <a:r>
              <a:rPr lang="en-GB" sz="2800" dirty="0"/>
              <a:t>This allows it to be used as a attack point</a:t>
            </a:r>
          </a:p>
          <a:p>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1600028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1FECF9-3211-4A47-A8C6-EAE42AF7D93C}"/>
              </a:ext>
            </a:extLst>
          </p:cNvPr>
          <p:cNvSpPr>
            <a:spLocks noGrp="1"/>
          </p:cNvSpPr>
          <p:nvPr>
            <p:ph idx="1"/>
          </p:nvPr>
        </p:nvSpPr>
        <p:spPr>
          <a:xfrm>
            <a:off x="838199" y="1694996"/>
            <a:ext cx="10515600" cy="4351338"/>
          </a:xfrm>
        </p:spPr>
        <p:txBody>
          <a:bodyPr/>
          <a:lstStyle/>
          <a:p>
            <a:r>
              <a:rPr lang="en-GB" dirty="0"/>
              <a:t>Do we remember the dining philosophers</a:t>
            </a:r>
            <a:r>
              <a:rPr lang="en-US" dirty="0"/>
              <a:t>?</a:t>
            </a:r>
          </a:p>
          <a:p>
            <a:r>
              <a:rPr lang="en-GB" dirty="0"/>
              <a:t>How does a CPU schedule who “eats” or who/what gets priority on processing</a:t>
            </a:r>
          </a:p>
        </p:txBody>
      </p:sp>
      <p:sp>
        <p:nvSpPr>
          <p:cNvPr id="3" name="Rectangle 2">
            <a:extLst>
              <a:ext uri="{FF2B5EF4-FFF2-40B4-BE49-F238E27FC236}">
                <a16:creationId xmlns:a16="http://schemas.microsoft.com/office/drawing/2014/main" id="{1AA3A96E-CB18-4DA5-A118-74CF0B3323AC}"/>
              </a:ext>
            </a:extLst>
          </p:cNvPr>
          <p:cNvSpPr/>
          <p:nvPr/>
        </p:nvSpPr>
        <p:spPr>
          <a:xfrm>
            <a:off x="1160745" y="144431"/>
            <a:ext cx="311495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Secure Scheduling </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1026" name="Picture 2" descr="See the source image">
            <a:extLst>
              <a:ext uri="{FF2B5EF4-FFF2-40B4-BE49-F238E27FC236}">
                <a16:creationId xmlns:a16="http://schemas.microsoft.com/office/drawing/2014/main" id="{DDB9C95F-6D5C-427C-87C7-2A83D3298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810" y="2919413"/>
            <a:ext cx="3820989"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70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165262-BB80-4D1F-AEEF-C57BF33CACFC}"/>
              </a:ext>
            </a:extLst>
          </p:cNvPr>
          <p:cNvSpPr>
            <a:spLocks noGrp="1"/>
          </p:cNvSpPr>
          <p:nvPr>
            <p:ph idx="1"/>
          </p:nvPr>
        </p:nvSpPr>
        <p:spPr/>
        <p:txBody>
          <a:bodyPr/>
          <a:lstStyle/>
          <a:p>
            <a:endParaRPr lang="en-US" dirty="0"/>
          </a:p>
          <a:p>
            <a:endParaRPr lang="en-GB" dirty="0"/>
          </a:p>
        </p:txBody>
      </p:sp>
      <p:sp>
        <p:nvSpPr>
          <p:cNvPr id="4" name="Rectangle 3">
            <a:extLst>
              <a:ext uri="{FF2B5EF4-FFF2-40B4-BE49-F238E27FC236}">
                <a16:creationId xmlns:a16="http://schemas.microsoft.com/office/drawing/2014/main" id="{BDC7FB3E-52A0-4930-8E24-B1EF5D220B18}"/>
              </a:ext>
            </a:extLst>
          </p:cNvPr>
          <p:cNvSpPr/>
          <p:nvPr/>
        </p:nvSpPr>
        <p:spPr>
          <a:xfrm>
            <a:off x="838200" y="96262"/>
            <a:ext cx="1131842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a:t>
            </a:r>
            <a:r>
              <a:rPr lang="en-GB" sz="3200" b="1" baseline="30000" dirty="0">
                <a:solidFill>
                  <a:prstClr val="white">
                    <a:lumMod val="50000"/>
                  </a:prstClr>
                </a:solidFill>
                <a:latin typeface="Helvetica "/>
                <a:cs typeface="Gotham Book" pitchFamily="50" charset="0"/>
              </a:rPr>
              <a:t> </a:t>
            </a:r>
            <a:r>
              <a:rPr lang="en-GB" sz="3200" b="1" baseline="30000" dirty="0">
                <a:solidFill>
                  <a:srgbClr val="F1307C"/>
                </a:solidFill>
                <a:latin typeface="Helvetica "/>
                <a:cs typeface="Gotham Book" pitchFamily="50" charset="0"/>
              </a:rPr>
              <a:t>What is an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Embedded system Operating system</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1">
            <a:extLst>
              <a:ext uri="{FF2B5EF4-FFF2-40B4-BE49-F238E27FC236}">
                <a16:creationId xmlns:a16="http://schemas.microsoft.com/office/drawing/2014/main" id="{E6BF1440-B648-4F58-A949-1207FB02D7A8}"/>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Let's go back to the first module you did!!</a:t>
            </a:r>
          </a:p>
          <a:p>
            <a:r>
              <a:rPr lang="en-US" dirty="0"/>
              <a:t>What does an Operating system do?</a:t>
            </a:r>
          </a:p>
          <a:p>
            <a:endParaRPr lang="en-US" dirty="0"/>
          </a:p>
          <a:p>
            <a:endParaRPr lang="en-GB" dirty="0"/>
          </a:p>
        </p:txBody>
      </p:sp>
      <p:pic>
        <p:nvPicPr>
          <p:cNvPr id="1026" name="Picture 2" descr="See the source image">
            <a:extLst>
              <a:ext uri="{FF2B5EF4-FFF2-40B4-BE49-F238E27FC236}">
                <a16:creationId xmlns:a16="http://schemas.microsoft.com/office/drawing/2014/main" id="{C5C3CE8A-3D15-407F-A39D-AAAF6E3A1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284" y="3284042"/>
            <a:ext cx="6995432" cy="3229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781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C49E40-62AF-4FC3-A7A7-7B0370A03DAE}"/>
              </a:ext>
            </a:extLst>
          </p:cNvPr>
          <p:cNvSpPr>
            <a:spLocks noGrp="1"/>
          </p:cNvSpPr>
          <p:nvPr>
            <p:ph idx="1"/>
          </p:nvPr>
        </p:nvSpPr>
        <p:spPr>
          <a:xfrm>
            <a:off x="935805" y="1335088"/>
            <a:ext cx="10515600" cy="4351338"/>
          </a:xfrm>
        </p:spPr>
        <p:txBody>
          <a:bodyPr>
            <a:normAutofit/>
          </a:bodyPr>
          <a:lstStyle/>
          <a:p>
            <a:r>
              <a:rPr lang="en-US" dirty="0"/>
              <a:t>Thread processes are ignorant of the process or address space in which the threads reside.</a:t>
            </a:r>
          </a:p>
          <a:p>
            <a:r>
              <a:rPr lang="en-US" dirty="0"/>
              <a:t>What can we do to make the runtime more secure and not potentially interfere with other processes.</a:t>
            </a:r>
          </a:p>
          <a:p>
            <a:pPr marL="0" indent="0">
              <a:buNone/>
            </a:pPr>
            <a:endParaRPr lang="en-US" dirty="0"/>
          </a:p>
          <a:p>
            <a:endParaRPr lang="en-US" dirty="0"/>
          </a:p>
          <a:p>
            <a:endParaRPr lang="en-US" dirty="0"/>
          </a:p>
          <a:p>
            <a:endParaRPr lang="en-GB" dirty="0"/>
          </a:p>
        </p:txBody>
      </p:sp>
      <p:sp>
        <p:nvSpPr>
          <p:cNvPr id="3" name="Rectangle 2">
            <a:extLst>
              <a:ext uri="{FF2B5EF4-FFF2-40B4-BE49-F238E27FC236}">
                <a16:creationId xmlns:a16="http://schemas.microsoft.com/office/drawing/2014/main" id="{F7AB7D2F-63F9-4A80-A26A-4DA85640968A}"/>
              </a:ext>
            </a:extLst>
          </p:cNvPr>
          <p:cNvSpPr/>
          <p:nvPr/>
        </p:nvSpPr>
        <p:spPr>
          <a:xfrm>
            <a:off x="1160745" y="144431"/>
            <a:ext cx="311495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Secure Scheduling </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7356FA1-FCA4-47F2-838E-20BE3087BF0C}"/>
              </a:ext>
            </a:extLst>
          </p:cNvPr>
          <p:cNvPicPr>
            <a:picLocks noChangeAspect="1"/>
          </p:cNvPicPr>
          <p:nvPr/>
        </p:nvPicPr>
        <p:blipFill>
          <a:blip r:embed="rId3"/>
          <a:stretch>
            <a:fillRect/>
          </a:stretch>
        </p:blipFill>
        <p:spPr>
          <a:xfrm>
            <a:off x="1203529" y="3290888"/>
            <a:ext cx="9980153" cy="3422681"/>
          </a:xfrm>
          <a:prstGeom prst="rect">
            <a:avLst/>
          </a:prstGeom>
        </p:spPr>
      </p:pic>
    </p:spTree>
    <p:extLst>
      <p:ext uri="{BB962C8B-B14F-4D97-AF65-F5344CB8AC3E}">
        <p14:creationId xmlns:p14="http://schemas.microsoft.com/office/powerpoint/2010/main" val="4266638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58446-693A-4A51-863E-94EFC527146D}"/>
              </a:ext>
            </a:extLst>
          </p:cNvPr>
          <p:cNvSpPr>
            <a:spLocks noGrp="1"/>
          </p:cNvSpPr>
          <p:nvPr>
            <p:ph idx="1"/>
          </p:nvPr>
        </p:nvSpPr>
        <p:spPr/>
        <p:txBody>
          <a:bodyPr/>
          <a:lstStyle/>
          <a:p>
            <a:r>
              <a:rPr lang="en-US" dirty="0"/>
              <a:t>DAC &amp; MAC </a:t>
            </a:r>
          </a:p>
          <a:p>
            <a:r>
              <a:rPr lang="en-US" dirty="0"/>
              <a:t>Discretionary access control </a:t>
            </a:r>
          </a:p>
          <a:p>
            <a:r>
              <a:rPr lang="en-US" dirty="0"/>
              <a:t>Mandatory access control</a:t>
            </a:r>
          </a:p>
          <a:p>
            <a:endParaRPr lang="en-GB" dirty="0"/>
          </a:p>
        </p:txBody>
      </p:sp>
      <p:sp>
        <p:nvSpPr>
          <p:cNvPr id="3" name="Rectangle 2">
            <a:extLst>
              <a:ext uri="{FF2B5EF4-FFF2-40B4-BE49-F238E27FC236}">
                <a16:creationId xmlns:a16="http://schemas.microsoft.com/office/drawing/2014/main" id="{DF350448-F8DC-4BA4-87A4-F16A34708EF0}"/>
              </a:ext>
            </a:extLst>
          </p:cNvPr>
          <p:cNvSpPr/>
          <p:nvPr/>
        </p:nvSpPr>
        <p:spPr>
          <a:xfrm>
            <a:off x="1160745" y="144431"/>
            <a:ext cx="260468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Access control </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182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73BF35-0437-4783-85E3-74C455815CFA}"/>
              </a:ext>
            </a:extLst>
          </p:cNvPr>
          <p:cNvSpPr>
            <a:spLocks noGrp="1"/>
          </p:cNvSpPr>
          <p:nvPr>
            <p:ph idx="1"/>
          </p:nvPr>
        </p:nvSpPr>
        <p:spPr/>
        <p:txBody>
          <a:bodyPr/>
          <a:lstStyle/>
          <a:p>
            <a:r>
              <a:rPr lang="en-US" dirty="0"/>
              <a:t>Embedded systems use virtualization to sperate a lot of the processes </a:t>
            </a:r>
            <a:endParaRPr lang="en-GB" dirty="0"/>
          </a:p>
        </p:txBody>
      </p:sp>
      <p:sp>
        <p:nvSpPr>
          <p:cNvPr id="3" name="Rectangle 2">
            <a:extLst>
              <a:ext uri="{FF2B5EF4-FFF2-40B4-BE49-F238E27FC236}">
                <a16:creationId xmlns:a16="http://schemas.microsoft.com/office/drawing/2014/main" id="{D332F89E-4D95-DD7C-25DD-601B45A5059F}"/>
              </a:ext>
            </a:extLst>
          </p:cNvPr>
          <p:cNvSpPr/>
          <p:nvPr/>
        </p:nvSpPr>
        <p:spPr>
          <a:xfrm>
            <a:off x="1160745" y="144431"/>
            <a:ext cx="215956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Hypervisors</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0A8F33B-1311-A724-762D-3673CA14E03B}"/>
              </a:ext>
            </a:extLst>
          </p:cNvPr>
          <p:cNvPicPr>
            <a:picLocks noChangeAspect="1"/>
          </p:cNvPicPr>
          <p:nvPr/>
        </p:nvPicPr>
        <p:blipFill>
          <a:blip r:embed="rId3"/>
          <a:stretch>
            <a:fillRect/>
          </a:stretch>
        </p:blipFill>
        <p:spPr>
          <a:xfrm>
            <a:off x="2995590" y="3082348"/>
            <a:ext cx="6200820" cy="3476650"/>
          </a:xfrm>
          <a:prstGeom prst="rect">
            <a:avLst/>
          </a:prstGeom>
        </p:spPr>
      </p:pic>
    </p:spTree>
    <p:extLst>
      <p:ext uri="{BB962C8B-B14F-4D97-AF65-F5344CB8AC3E}">
        <p14:creationId xmlns:p14="http://schemas.microsoft.com/office/powerpoint/2010/main" val="1108646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B36CBA-95A9-E01E-F47A-691FA08D4EAE}"/>
              </a:ext>
            </a:extLst>
          </p:cNvPr>
          <p:cNvSpPr>
            <a:spLocks noGrp="1"/>
          </p:cNvSpPr>
          <p:nvPr>
            <p:ph idx="1"/>
          </p:nvPr>
        </p:nvSpPr>
        <p:spPr/>
        <p:txBody>
          <a:bodyPr/>
          <a:lstStyle/>
          <a:p>
            <a:r>
              <a:rPr lang="en-US" dirty="0"/>
              <a:t>ARM has trust zones. </a:t>
            </a:r>
          </a:p>
          <a:p>
            <a:r>
              <a:rPr lang="en-US" dirty="0"/>
              <a:t>These are a way of logically separating out processes and systems but allowing some communication one way. </a:t>
            </a:r>
          </a:p>
          <a:p>
            <a:r>
              <a:rPr lang="en-US" dirty="0"/>
              <a:t>These can be on just one core!</a:t>
            </a:r>
          </a:p>
          <a:p>
            <a:endParaRPr lang="en-GB" dirty="0"/>
          </a:p>
          <a:p>
            <a:endParaRPr lang="en-GB" dirty="0"/>
          </a:p>
        </p:txBody>
      </p:sp>
      <p:sp>
        <p:nvSpPr>
          <p:cNvPr id="3" name="Rectangle 2">
            <a:extLst>
              <a:ext uri="{FF2B5EF4-FFF2-40B4-BE49-F238E27FC236}">
                <a16:creationId xmlns:a16="http://schemas.microsoft.com/office/drawing/2014/main" id="{DFA4670F-3673-C7B1-1950-9827A8B83E9B}"/>
              </a:ext>
            </a:extLst>
          </p:cNvPr>
          <p:cNvSpPr/>
          <p:nvPr/>
        </p:nvSpPr>
        <p:spPr>
          <a:xfrm>
            <a:off x="1160745" y="144431"/>
            <a:ext cx="283071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 </a:t>
            </a:r>
            <a:r>
              <a:rPr lang="en-GB" sz="3200" b="1" baseline="30000" dirty="0">
                <a:solidFill>
                  <a:srgbClr val="F1307C"/>
                </a:solidFill>
                <a:latin typeface="Helvetica "/>
                <a:cs typeface="Gotham Book" pitchFamily="50" charset="0"/>
              </a:rPr>
              <a:t>ARM trust Zones</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7B9B8DA-30B9-9FB7-EB2D-4C6A63F3D4EC}"/>
              </a:ext>
            </a:extLst>
          </p:cNvPr>
          <p:cNvPicPr>
            <a:picLocks noChangeAspect="1"/>
          </p:cNvPicPr>
          <p:nvPr/>
        </p:nvPicPr>
        <p:blipFill>
          <a:blip r:embed="rId2"/>
          <a:stretch>
            <a:fillRect/>
          </a:stretch>
        </p:blipFill>
        <p:spPr>
          <a:xfrm>
            <a:off x="3047977" y="3633788"/>
            <a:ext cx="6096045" cy="3271861"/>
          </a:xfrm>
          <a:prstGeom prst="rect">
            <a:avLst/>
          </a:prstGeom>
        </p:spPr>
      </p:pic>
    </p:spTree>
    <p:extLst>
      <p:ext uri="{BB962C8B-B14F-4D97-AF65-F5344CB8AC3E}">
        <p14:creationId xmlns:p14="http://schemas.microsoft.com/office/powerpoint/2010/main" val="3872417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6A579E-BA71-1181-5CE4-B86A9F5E009E}"/>
              </a:ext>
            </a:extLst>
          </p:cNvPr>
          <p:cNvSpPr>
            <a:spLocks noGrp="1"/>
          </p:cNvSpPr>
          <p:nvPr>
            <p:ph idx="1"/>
          </p:nvPr>
        </p:nvSpPr>
        <p:spPr/>
        <p:txBody>
          <a:bodyPr/>
          <a:lstStyle/>
          <a:p>
            <a:r>
              <a:rPr lang="en-US" dirty="0"/>
              <a:t>Let's think of all the devices and processes a browser needs access to or will need/want to do.</a:t>
            </a:r>
          </a:p>
          <a:p>
            <a:endParaRPr lang="en-US" dirty="0"/>
          </a:p>
          <a:p>
            <a:endParaRPr lang="en-US" dirty="0"/>
          </a:p>
        </p:txBody>
      </p:sp>
      <p:sp>
        <p:nvSpPr>
          <p:cNvPr id="3" name="Rectangle 2">
            <a:extLst>
              <a:ext uri="{FF2B5EF4-FFF2-40B4-BE49-F238E27FC236}">
                <a16:creationId xmlns:a16="http://schemas.microsoft.com/office/drawing/2014/main" id="{41C385BB-2CDE-DCD4-F4B4-C26351E4D8BC}"/>
              </a:ext>
            </a:extLst>
          </p:cNvPr>
          <p:cNvSpPr/>
          <p:nvPr/>
        </p:nvSpPr>
        <p:spPr>
          <a:xfrm>
            <a:off x="1160745" y="144431"/>
            <a:ext cx="239668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 </a:t>
            </a:r>
            <a:r>
              <a:rPr lang="en-GB" sz="3200" b="1" baseline="30000" dirty="0">
                <a:solidFill>
                  <a:srgbClr val="F1307C"/>
                </a:solidFill>
                <a:latin typeface="Helvetica "/>
                <a:cs typeface="Gotham Book" pitchFamily="50" charset="0"/>
              </a:rPr>
              <a:t>Web Browser </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562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1F7C80-BD4C-6854-F5E9-EA278C6217F2}"/>
              </a:ext>
            </a:extLst>
          </p:cNvPr>
          <p:cNvSpPr>
            <a:spLocks noGrp="1"/>
          </p:cNvSpPr>
          <p:nvPr>
            <p:ph idx="1"/>
          </p:nvPr>
        </p:nvSpPr>
        <p:spPr/>
        <p:txBody>
          <a:bodyPr/>
          <a:lstStyle/>
          <a:p>
            <a:r>
              <a:rPr lang="en-US" dirty="0"/>
              <a:t>What ways could we secure the web browser?</a:t>
            </a:r>
          </a:p>
          <a:p>
            <a:r>
              <a:rPr lang="en-US" dirty="0"/>
              <a:t>A lot of embedded devices have a web form of some kind now. </a:t>
            </a:r>
          </a:p>
          <a:p>
            <a:endParaRPr lang="en-US" dirty="0"/>
          </a:p>
          <a:p>
            <a:r>
              <a:rPr lang="en-US" dirty="0"/>
              <a:t>Create a quick 5-minute presentation to present what you would do to make a secure web browser</a:t>
            </a:r>
            <a:endParaRPr lang="en-GB" dirty="0"/>
          </a:p>
        </p:txBody>
      </p:sp>
      <p:sp>
        <p:nvSpPr>
          <p:cNvPr id="3" name="Rectangle 2">
            <a:extLst>
              <a:ext uri="{FF2B5EF4-FFF2-40B4-BE49-F238E27FC236}">
                <a16:creationId xmlns:a16="http://schemas.microsoft.com/office/drawing/2014/main" id="{B1A0CAB6-08EA-C510-0A2E-BE022FDB938B}"/>
              </a:ext>
            </a:extLst>
          </p:cNvPr>
          <p:cNvSpPr/>
          <p:nvPr/>
        </p:nvSpPr>
        <p:spPr>
          <a:xfrm>
            <a:off x="1160745" y="144431"/>
            <a:ext cx="239668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 </a:t>
            </a:r>
            <a:r>
              <a:rPr lang="en-GB" sz="3200" b="1" baseline="30000" dirty="0">
                <a:solidFill>
                  <a:srgbClr val="F1307C"/>
                </a:solidFill>
                <a:latin typeface="Helvetica "/>
                <a:cs typeface="Gotham Book" pitchFamily="50" charset="0"/>
              </a:rPr>
              <a:t>Web Browser </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660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387D75-CCDD-4F26-BDB5-4ED25AF6209F}"/>
              </a:ext>
            </a:extLst>
          </p:cNvPr>
          <p:cNvSpPr>
            <a:spLocks noGrp="1"/>
          </p:cNvSpPr>
          <p:nvPr>
            <p:ph idx="1"/>
          </p:nvPr>
        </p:nvSpPr>
        <p:spPr/>
        <p:txBody>
          <a:bodyPr/>
          <a:lstStyle/>
          <a:p>
            <a:r>
              <a:rPr lang="en-US" dirty="0"/>
              <a:t>An Embedded operating system is very similar, but they are required to be small.</a:t>
            </a:r>
          </a:p>
          <a:p>
            <a:r>
              <a:rPr lang="en-US" dirty="0"/>
              <a:t>Its hard to fit Windows 11 onto an infotainment system in a car.</a:t>
            </a:r>
          </a:p>
          <a:p>
            <a:r>
              <a:rPr lang="en-US" dirty="0"/>
              <a:t>This would also increase cost.</a:t>
            </a:r>
          </a:p>
          <a:p>
            <a:endParaRPr lang="en-US" dirty="0"/>
          </a:p>
          <a:p>
            <a:r>
              <a:rPr lang="en-US" dirty="0"/>
              <a:t>The size of the embedded OS will be important when it comes to security</a:t>
            </a:r>
          </a:p>
          <a:p>
            <a:endParaRPr lang="en-US" dirty="0"/>
          </a:p>
        </p:txBody>
      </p:sp>
      <p:sp>
        <p:nvSpPr>
          <p:cNvPr id="3" name="Rectangle 2">
            <a:extLst>
              <a:ext uri="{FF2B5EF4-FFF2-40B4-BE49-F238E27FC236}">
                <a16:creationId xmlns:a16="http://schemas.microsoft.com/office/drawing/2014/main" id="{8BD6889B-29FA-48E5-BE13-B324097FDD25}"/>
              </a:ext>
            </a:extLst>
          </p:cNvPr>
          <p:cNvSpPr/>
          <p:nvPr/>
        </p:nvSpPr>
        <p:spPr>
          <a:xfrm>
            <a:off x="838200" y="96262"/>
            <a:ext cx="1131842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a:t>
            </a:r>
            <a:r>
              <a:rPr lang="en-GB" sz="3200" b="1" baseline="30000" dirty="0">
                <a:solidFill>
                  <a:prstClr val="white">
                    <a:lumMod val="50000"/>
                  </a:prstClr>
                </a:solidFill>
                <a:latin typeface="Helvetica "/>
                <a:cs typeface="Gotham Book" pitchFamily="50" charset="0"/>
              </a:rPr>
              <a:t> </a:t>
            </a:r>
            <a:r>
              <a:rPr lang="en-GB" sz="3200" b="1" baseline="30000" dirty="0">
                <a:solidFill>
                  <a:srgbClr val="F1307C"/>
                </a:solidFill>
                <a:latin typeface="Helvetica "/>
                <a:cs typeface="Gotham Book" pitchFamily="50" charset="0"/>
              </a:rPr>
              <a:t>What is an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Embedded system Operating system</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024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B3D4C5-07A4-4570-BD75-87BBDB668729}"/>
              </a:ext>
            </a:extLst>
          </p:cNvPr>
          <p:cNvSpPr>
            <a:spLocks noGrp="1"/>
          </p:cNvSpPr>
          <p:nvPr>
            <p:ph idx="1"/>
          </p:nvPr>
        </p:nvSpPr>
        <p:spPr/>
        <p:txBody>
          <a:bodyPr>
            <a:normAutofit fontScale="92500"/>
          </a:bodyPr>
          <a:lstStyle/>
          <a:p>
            <a:r>
              <a:rPr lang="en-US" dirty="0"/>
              <a:t>Even some of the most secure Embedded operating systems have issues around size</a:t>
            </a:r>
          </a:p>
          <a:p>
            <a:r>
              <a:rPr lang="en-US" dirty="0"/>
              <a:t>Memory management</a:t>
            </a:r>
          </a:p>
          <a:p>
            <a:r>
              <a:rPr lang="en-US" dirty="0"/>
              <a:t>Partitioning</a:t>
            </a:r>
          </a:p>
          <a:p>
            <a:r>
              <a:rPr lang="en-US" dirty="0"/>
              <a:t>Access Control</a:t>
            </a:r>
          </a:p>
          <a:p>
            <a:r>
              <a:rPr lang="en-US" dirty="0"/>
              <a:t>Secure file systems</a:t>
            </a:r>
          </a:p>
          <a:p>
            <a:r>
              <a:rPr lang="en-US" dirty="0"/>
              <a:t>Secure network services</a:t>
            </a:r>
          </a:p>
          <a:p>
            <a:endParaRPr lang="en-US" dirty="0"/>
          </a:p>
          <a:p>
            <a:r>
              <a:rPr lang="en-US" dirty="0"/>
              <a:t>The more add in terms of functionality and security the bigger the OS gets. </a:t>
            </a:r>
            <a:endParaRPr lang="en-GB" dirty="0"/>
          </a:p>
        </p:txBody>
      </p:sp>
      <p:sp>
        <p:nvSpPr>
          <p:cNvPr id="3" name="Rectangle 2">
            <a:extLst>
              <a:ext uri="{FF2B5EF4-FFF2-40B4-BE49-F238E27FC236}">
                <a16:creationId xmlns:a16="http://schemas.microsoft.com/office/drawing/2014/main" id="{8ACFF9F3-979E-4F8F-8524-5B2A73C55CA9}"/>
              </a:ext>
            </a:extLst>
          </p:cNvPr>
          <p:cNvSpPr/>
          <p:nvPr/>
        </p:nvSpPr>
        <p:spPr>
          <a:xfrm>
            <a:off x="838200" y="96262"/>
            <a:ext cx="1131842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a:t>
            </a:r>
            <a:r>
              <a:rPr lang="en-GB" sz="3200" b="1" baseline="30000" dirty="0">
                <a:solidFill>
                  <a:prstClr val="white">
                    <a:lumMod val="50000"/>
                  </a:prstClr>
                </a:solidFill>
                <a:latin typeface="Helvetica "/>
                <a:cs typeface="Gotham Book" pitchFamily="50" charset="0"/>
              </a:rPr>
              <a:t>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Embedded System Operating System Security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39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DDAF93-DF44-44AA-B510-5A01312B8C81}"/>
              </a:ext>
            </a:extLst>
          </p:cNvPr>
          <p:cNvSpPr>
            <a:spLocks noGrp="1"/>
          </p:cNvSpPr>
          <p:nvPr>
            <p:ph idx="1"/>
          </p:nvPr>
        </p:nvSpPr>
        <p:spPr/>
        <p:txBody>
          <a:bodyPr/>
          <a:lstStyle/>
          <a:p>
            <a:r>
              <a:rPr lang="en-US" dirty="0"/>
              <a:t>For the next 20 minutes research some embedded operating systems</a:t>
            </a:r>
          </a:p>
          <a:p>
            <a:r>
              <a:rPr lang="en-US" dirty="0"/>
              <a:t>Where/What overall product are they part of?</a:t>
            </a:r>
          </a:p>
          <a:p>
            <a:r>
              <a:rPr lang="en-US" dirty="0"/>
              <a:t>How long are the product they are in designed to last?</a:t>
            </a:r>
          </a:p>
          <a:p>
            <a:r>
              <a:rPr lang="en-US" dirty="0"/>
              <a:t>We will have a group discussion about them. </a:t>
            </a:r>
          </a:p>
          <a:p>
            <a:endParaRPr lang="en-US" dirty="0"/>
          </a:p>
          <a:p>
            <a:endParaRPr lang="en-US" dirty="0"/>
          </a:p>
          <a:p>
            <a:r>
              <a:rPr lang="en-US" dirty="0"/>
              <a:t>For example, An average airplane is designed to last at least 11 years and can last much longer into 20+ years.</a:t>
            </a:r>
            <a:endParaRPr lang="en-GB" dirty="0"/>
          </a:p>
          <a:p>
            <a:endParaRPr lang="en-GB" dirty="0"/>
          </a:p>
        </p:txBody>
      </p:sp>
      <p:sp>
        <p:nvSpPr>
          <p:cNvPr id="3" name="Rectangle 2">
            <a:extLst>
              <a:ext uri="{FF2B5EF4-FFF2-40B4-BE49-F238E27FC236}">
                <a16:creationId xmlns:a16="http://schemas.microsoft.com/office/drawing/2014/main" id="{393D0297-9464-4CB6-AA10-52499FC9B236}"/>
              </a:ext>
            </a:extLst>
          </p:cNvPr>
          <p:cNvSpPr/>
          <p:nvPr/>
        </p:nvSpPr>
        <p:spPr>
          <a:xfrm>
            <a:off x="838200" y="96262"/>
            <a:ext cx="1131842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a:t>
            </a:r>
            <a:r>
              <a:rPr lang="en-GB" sz="3200" b="1" baseline="30000" dirty="0">
                <a:solidFill>
                  <a:prstClr val="white">
                    <a:lumMod val="50000"/>
                  </a:prstClr>
                </a:solidFill>
                <a:latin typeface="Helvetica "/>
                <a:cs typeface="Gotham Book" pitchFamily="50" charset="0"/>
              </a:rPr>
              <a:t>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Embedded System Operating Systems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0393EE43-86D4-4DB7-8723-1B43E6279496}"/>
              </a:ext>
            </a:extLst>
          </p:cNvPr>
          <p:cNvSpPr/>
          <p:nvPr/>
        </p:nvSpPr>
        <p:spPr>
          <a:xfrm>
            <a:off x="11744325" y="6400800"/>
            <a:ext cx="400050" cy="4000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6474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8C5464-C996-4150-886B-46A78B993BB9}"/>
              </a:ext>
            </a:extLst>
          </p:cNvPr>
          <p:cNvSpPr>
            <a:spLocks noGrp="1"/>
          </p:cNvSpPr>
          <p:nvPr>
            <p:ph idx="1"/>
          </p:nvPr>
        </p:nvSpPr>
        <p:spPr/>
        <p:txBody>
          <a:bodyPr/>
          <a:lstStyle/>
          <a:p>
            <a:r>
              <a:rPr lang="en-US" dirty="0"/>
              <a:t>A Layered approach to Security – Hopes to minimize the security defects of an OS</a:t>
            </a:r>
          </a:p>
          <a:p>
            <a:r>
              <a:rPr lang="en-US" dirty="0"/>
              <a:t>Multiple Independent Levels of Security (MILS) can meet the high system security requirements. The MILS is a high-assurance security architecture based on the concepts of separation and controlled information flow.</a:t>
            </a:r>
            <a:endParaRPr lang="en-GB" dirty="0"/>
          </a:p>
        </p:txBody>
      </p:sp>
      <p:sp>
        <p:nvSpPr>
          <p:cNvPr id="3" name="Rectangle 2">
            <a:extLst>
              <a:ext uri="{FF2B5EF4-FFF2-40B4-BE49-F238E27FC236}">
                <a16:creationId xmlns:a16="http://schemas.microsoft.com/office/drawing/2014/main" id="{2EAD6E94-ED1F-4669-B410-7504FCC54598}"/>
              </a:ext>
            </a:extLst>
          </p:cNvPr>
          <p:cNvSpPr/>
          <p:nvPr/>
        </p:nvSpPr>
        <p:spPr>
          <a:xfrm>
            <a:off x="838200" y="96262"/>
            <a:ext cx="1131842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a:t>
            </a:r>
            <a:r>
              <a:rPr lang="en-GB" sz="3200" b="1" baseline="30000" dirty="0">
                <a:solidFill>
                  <a:prstClr val="white">
                    <a:lumMod val="50000"/>
                  </a:prstClr>
                </a:solidFill>
                <a:latin typeface="Helvetica "/>
                <a:cs typeface="Gotham Book" pitchFamily="50" charset="0"/>
              </a:rPr>
              <a:t> </a:t>
            </a:r>
            <a:r>
              <a:rPr lang="en-GB" sz="3200" b="1" baseline="30000" dirty="0">
                <a:solidFill>
                  <a:srgbClr val="F1307C"/>
                </a:solidFill>
                <a:latin typeface="Helvetica "/>
                <a:cs typeface="Gotham Book" pitchFamily="50" charset="0"/>
              </a:rPr>
              <a:t>Multiple Independent Levels of Security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081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EAE86E-3ACD-48CF-BA62-F150B5B37B81}"/>
              </a:ext>
            </a:extLst>
          </p:cNvPr>
          <p:cNvSpPr>
            <a:spLocks noGrp="1"/>
          </p:cNvSpPr>
          <p:nvPr>
            <p:ph idx="1"/>
          </p:nvPr>
        </p:nvSpPr>
        <p:spPr/>
        <p:txBody>
          <a:bodyPr>
            <a:normAutofit lnSpcReduction="10000"/>
          </a:bodyPr>
          <a:lstStyle/>
          <a:p>
            <a:r>
              <a:rPr lang="en-US" dirty="0"/>
              <a:t>Information Flow – Information can not flow between partitioned applications unless specified </a:t>
            </a:r>
            <a:endParaRPr lang="en-GB" dirty="0"/>
          </a:p>
          <a:p>
            <a:r>
              <a:rPr lang="en-GB" dirty="0"/>
              <a:t>Data Isolation – Data can not be read or modified by other applications </a:t>
            </a:r>
          </a:p>
          <a:p>
            <a:r>
              <a:rPr lang="en-GB" dirty="0"/>
              <a:t>Damage Limitation - </a:t>
            </a:r>
            <a:r>
              <a:rPr lang="en-US" dirty="0"/>
              <a:t>If a bug or attack damages a partitioned application, this damage cannot spread to other applications.</a:t>
            </a:r>
            <a:r>
              <a:rPr lang="en-GB" dirty="0"/>
              <a:t> </a:t>
            </a:r>
          </a:p>
          <a:p>
            <a:r>
              <a:rPr lang="en-GB" dirty="0"/>
              <a:t>Periods Processing – Discussed further later</a:t>
            </a:r>
          </a:p>
          <a:p>
            <a:r>
              <a:rPr lang="en-GB" dirty="0"/>
              <a:t>Always invoked - Discussed further later</a:t>
            </a:r>
          </a:p>
          <a:p>
            <a:r>
              <a:rPr lang="en-GB" dirty="0"/>
              <a:t>Tamper Proof - Discussed further later</a:t>
            </a:r>
          </a:p>
          <a:p>
            <a:r>
              <a:rPr lang="en-GB" dirty="0"/>
              <a:t>Evaluable - Discussed further later</a:t>
            </a:r>
          </a:p>
          <a:p>
            <a:pPr marL="0" indent="0">
              <a:buNone/>
            </a:pPr>
            <a:endParaRPr lang="en-US" dirty="0"/>
          </a:p>
        </p:txBody>
      </p:sp>
      <p:sp>
        <p:nvSpPr>
          <p:cNvPr id="3" name="Rectangle 2">
            <a:extLst>
              <a:ext uri="{FF2B5EF4-FFF2-40B4-BE49-F238E27FC236}">
                <a16:creationId xmlns:a16="http://schemas.microsoft.com/office/drawing/2014/main" id="{33F81833-B065-455F-88BB-C6B28E214782}"/>
              </a:ext>
            </a:extLst>
          </p:cNvPr>
          <p:cNvSpPr/>
          <p:nvPr/>
        </p:nvSpPr>
        <p:spPr>
          <a:xfrm>
            <a:off x="838200" y="96262"/>
            <a:ext cx="1131842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a:t>
            </a:r>
            <a:r>
              <a:rPr lang="en-GB" sz="3200" b="1" baseline="30000" dirty="0">
                <a:solidFill>
                  <a:prstClr val="white">
                    <a:lumMod val="50000"/>
                  </a:prstClr>
                </a:solidFill>
                <a:latin typeface="Helvetica "/>
                <a:cs typeface="Gotham Book" pitchFamily="50" charset="0"/>
              </a:rPr>
              <a:t> </a:t>
            </a:r>
            <a:r>
              <a:rPr lang="en-GB" sz="3200" b="1" baseline="30000" dirty="0">
                <a:solidFill>
                  <a:srgbClr val="F1307C"/>
                </a:solidFill>
                <a:latin typeface="Helvetica "/>
                <a:cs typeface="Gotham Book" pitchFamily="50" charset="0"/>
              </a:rPr>
              <a:t>Multiple Independent Levels of Security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622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DF5537-E097-47FE-82F0-3E4D6EE74957}"/>
              </a:ext>
            </a:extLst>
          </p:cNvPr>
          <p:cNvSpPr>
            <a:spLocks noGrp="1"/>
          </p:cNvSpPr>
          <p:nvPr>
            <p:ph idx="1"/>
          </p:nvPr>
        </p:nvSpPr>
        <p:spPr>
          <a:xfrm>
            <a:off x="838200" y="1352989"/>
            <a:ext cx="10515600" cy="4351338"/>
          </a:xfrm>
        </p:spPr>
        <p:txBody>
          <a:bodyPr/>
          <a:lstStyle/>
          <a:p>
            <a:r>
              <a:rPr lang="en-US" dirty="0"/>
              <a:t>This policy allows processing from one component not to be passed through or accessed by another.</a:t>
            </a:r>
          </a:p>
          <a:p>
            <a:r>
              <a:rPr lang="en-US" dirty="0"/>
              <a:t>Memory management is a good example for how this works. </a:t>
            </a:r>
          </a:p>
          <a:p>
            <a:r>
              <a:rPr lang="en-US" dirty="0"/>
              <a:t>All registers must also be cleared by the process</a:t>
            </a:r>
          </a:p>
          <a:p>
            <a:endParaRPr lang="en-GB" dirty="0"/>
          </a:p>
        </p:txBody>
      </p:sp>
      <p:sp>
        <p:nvSpPr>
          <p:cNvPr id="3" name="Rectangle 2">
            <a:extLst>
              <a:ext uri="{FF2B5EF4-FFF2-40B4-BE49-F238E27FC236}">
                <a16:creationId xmlns:a16="http://schemas.microsoft.com/office/drawing/2014/main" id="{08A2DD58-CA43-424A-A8E6-42F385727D5E}"/>
              </a:ext>
            </a:extLst>
          </p:cNvPr>
          <p:cNvSpPr/>
          <p:nvPr/>
        </p:nvSpPr>
        <p:spPr>
          <a:xfrm>
            <a:off x="838200" y="96262"/>
            <a:ext cx="1131842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a:t>
            </a:r>
            <a:r>
              <a:rPr lang="en-GB" sz="3200" b="1" baseline="30000" dirty="0">
                <a:solidFill>
                  <a:prstClr val="white">
                    <a:lumMod val="50000"/>
                  </a:prstClr>
                </a:solidFill>
                <a:latin typeface="Helvetica "/>
                <a:cs typeface="Gotham Book" pitchFamily="50" charset="0"/>
              </a:rPr>
              <a:t> </a:t>
            </a:r>
            <a:r>
              <a:rPr lang="en-GB" sz="3200" b="1" baseline="30000" dirty="0">
                <a:solidFill>
                  <a:srgbClr val="F1307C"/>
                </a:solidFill>
                <a:latin typeface="Helvetica "/>
                <a:cs typeface="Gotham Book" pitchFamily="50" charset="0"/>
              </a:rPr>
              <a:t>Periods Processing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B961C34-009E-406E-995B-BAC9E23396CF}"/>
              </a:ext>
            </a:extLst>
          </p:cNvPr>
          <p:cNvSpPr/>
          <p:nvPr/>
        </p:nvSpPr>
        <p:spPr>
          <a:xfrm>
            <a:off x="1118507" y="3428999"/>
            <a:ext cx="1714500" cy="163693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Process 1</a:t>
            </a:r>
            <a:endParaRPr lang="en-GB" dirty="0"/>
          </a:p>
        </p:txBody>
      </p:sp>
      <p:sp>
        <p:nvSpPr>
          <p:cNvPr id="5" name="Rectangle: Rounded Corners 4">
            <a:extLst>
              <a:ext uri="{FF2B5EF4-FFF2-40B4-BE49-F238E27FC236}">
                <a16:creationId xmlns:a16="http://schemas.microsoft.com/office/drawing/2014/main" id="{F89AF1E7-B810-4DA4-BA28-36C79CEB7B0C}"/>
              </a:ext>
            </a:extLst>
          </p:cNvPr>
          <p:cNvSpPr/>
          <p:nvPr/>
        </p:nvSpPr>
        <p:spPr>
          <a:xfrm>
            <a:off x="8369754" y="3429000"/>
            <a:ext cx="1714500" cy="163693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Process 2</a:t>
            </a:r>
            <a:endParaRPr lang="en-GB" dirty="0"/>
          </a:p>
        </p:txBody>
      </p:sp>
      <p:sp>
        <p:nvSpPr>
          <p:cNvPr id="6" name="Rectangle: Rounded Corners 5">
            <a:extLst>
              <a:ext uri="{FF2B5EF4-FFF2-40B4-BE49-F238E27FC236}">
                <a16:creationId xmlns:a16="http://schemas.microsoft.com/office/drawing/2014/main" id="{C7BFCC03-EF59-4EA2-AE70-30E4397A45A6}"/>
              </a:ext>
            </a:extLst>
          </p:cNvPr>
          <p:cNvSpPr/>
          <p:nvPr/>
        </p:nvSpPr>
        <p:spPr>
          <a:xfrm>
            <a:off x="1299084" y="4485805"/>
            <a:ext cx="1392011" cy="52659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Memory Page</a:t>
            </a:r>
            <a:endParaRPr lang="en-GB" dirty="0"/>
          </a:p>
        </p:txBody>
      </p:sp>
      <p:sp>
        <p:nvSpPr>
          <p:cNvPr id="7" name="Rectangle: Rounded Corners 6">
            <a:extLst>
              <a:ext uri="{FF2B5EF4-FFF2-40B4-BE49-F238E27FC236}">
                <a16:creationId xmlns:a16="http://schemas.microsoft.com/office/drawing/2014/main" id="{3C406ED2-DC3F-4219-B3BD-8A7A1B41998A}"/>
              </a:ext>
            </a:extLst>
          </p:cNvPr>
          <p:cNvSpPr/>
          <p:nvPr/>
        </p:nvSpPr>
        <p:spPr>
          <a:xfrm>
            <a:off x="4453618" y="5319032"/>
            <a:ext cx="2242457" cy="89698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Kernel</a:t>
            </a:r>
            <a:endParaRPr lang="en-GB" dirty="0"/>
          </a:p>
        </p:txBody>
      </p:sp>
      <p:sp>
        <p:nvSpPr>
          <p:cNvPr id="9" name="Rectangle: Rounded Corners 8">
            <a:extLst>
              <a:ext uri="{FF2B5EF4-FFF2-40B4-BE49-F238E27FC236}">
                <a16:creationId xmlns:a16="http://schemas.microsoft.com/office/drawing/2014/main" id="{1D7B4385-7E83-4117-956C-424172A868EB}"/>
              </a:ext>
            </a:extLst>
          </p:cNvPr>
          <p:cNvSpPr/>
          <p:nvPr/>
        </p:nvSpPr>
        <p:spPr>
          <a:xfrm>
            <a:off x="3275919" y="3879964"/>
            <a:ext cx="1392011" cy="109208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Deallocate information From the process</a:t>
            </a:r>
            <a:endParaRPr lang="en-GB" dirty="0"/>
          </a:p>
        </p:txBody>
      </p:sp>
      <p:sp>
        <p:nvSpPr>
          <p:cNvPr id="10" name="Arrow: Right 9">
            <a:extLst>
              <a:ext uri="{FF2B5EF4-FFF2-40B4-BE49-F238E27FC236}">
                <a16:creationId xmlns:a16="http://schemas.microsoft.com/office/drawing/2014/main" id="{24147B8D-A445-42C3-BF05-4520A7B07D85}"/>
              </a:ext>
            </a:extLst>
          </p:cNvPr>
          <p:cNvSpPr/>
          <p:nvPr/>
        </p:nvSpPr>
        <p:spPr>
          <a:xfrm>
            <a:off x="2820080" y="4591358"/>
            <a:ext cx="474890" cy="291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rrow: Right 10">
            <a:extLst>
              <a:ext uri="{FF2B5EF4-FFF2-40B4-BE49-F238E27FC236}">
                <a16:creationId xmlns:a16="http://schemas.microsoft.com/office/drawing/2014/main" id="{9EDD23D3-CA75-43C4-B8CB-DC988EF03207}"/>
              </a:ext>
            </a:extLst>
          </p:cNvPr>
          <p:cNvSpPr/>
          <p:nvPr/>
        </p:nvSpPr>
        <p:spPr>
          <a:xfrm rot="3136784">
            <a:off x="4511107" y="5013483"/>
            <a:ext cx="474890" cy="260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9FA25E4F-E822-43F7-844D-5F08F557D88F}"/>
              </a:ext>
            </a:extLst>
          </p:cNvPr>
          <p:cNvSpPr/>
          <p:nvPr/>
        </p:nvSpPr>
        <p:spPr>
          <a:xfrm>
            <a:off x="4917622" y="5913665"/>
            <a:ext cx="1392011" cy="52659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Clear all information</a:t>
            </a:r>
            <a:endParaRPr lang="en-GB" dirty="0"/>
          </a:p>
        </p:txBody>
      </p:sp>
      <p:sp>
        <p:nvSpPr>
          <p:cNvPr id="13" name="Rectangle: Rounded Corners 12">
            <a:extLst>
              <a:ext uri="{FF2B5EF4-FFF2-40B4-BE49-F238E27FC236}">
                <a16:creationId xmlns:a16="http://schemas.microsoft.com/office/drawing/2014/main" id="{0CFDF73C-B61B-4C66-8DD1-3B81E9602F40}"/>
              </a:ext>
            </a:extLst>
          </p:cNvPr>
          <p:cNvSpPr/>
          <p:nvPr/>
        </p:nvSpPr>
        <p:spPr>
          <a:xfrm>
            <a:off x="6452504" y="4485805"/>
            <a:ext cx="1392011" cy="52659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Allocate to new process</a:t>
            </a:r>
            <a:endParaRPr lang="en-GB" dirty="0"/>
          </a:p>
        </p:txBody>
      </p:sp>
      <p:sp>
        <p:nvSpPr>
          <p:cNvPr id="14" name="Rectangle: Rounded Corners 13">
            <a:extLst>
              <a:ext uri="{FF2B5EF4-FFF2-40B4-BE49-F238E27FC236}">
                <a16:creationId xmlns:a16="http://schemas.microsoft.com/office/drawing/2014/main" id="{81B7BC29-6402-4E0D-8374-47D697D9A7CC}"/>
              </a:ext>
            </a:extLst>
          </p:cNvPr>
          <p:cNvSpPr/>
          <p:nvPr/>
        </p:nvSpPr>
        <p:spPr>
          <a:xfrm>
            <a:off x="8530998" y="4514437"/>
            <a:ext cx="1392011" cy="52659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New memory</a:t>
            </a:r>
            <a:endParaRPr lang="en-GB" dirty="0"/>
          </a:p>
        </p:txBody>
      </p:sp>
      <p:sp>
        <p:nvSpPr>
          <p:cNvPr id="15" name="Arrow: Right 14">
            <a:extLst>
              <a:ext uri="{FF2B5EF4-FFF2-40B4-BE49-F238E27FC236}">
                <a16:creationId xmlns:a16="http://schemas.microsoft.com/office/drawing/2014/main" id="{CEF66DA1-F704-4F27-8966-A003609D5B64}"/>
              </a:ext>
            </a:extLst>
          </p:cNvPr>
          <p:cNvSpPr/>
          <p:nvPr/>
        </p:nvSpPr>
        <p:spPr>
          <a:xfrm>
            <a:off x="7894863" y="4605330"/>
            <a:ext cx="474890" cy="2302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Right 15">
            <a:extLst>
              <a:ext uri="{FF2B5EF4-FFF2-40B4-BE49-F238E27FC236}">
                <a16:creationId xmlns:a16="http://schemas.microsoft.com/office/drawing/2014/main" id="{384DA808-C2C8-4428-81A4-B44EF2967FE6}"/>
              </a:ext>
            </a:extLst>
          </p:cNvPr>
          <p:cNvSpPr/>
          <p:nvPr/>
        </p:nvSpPr>
        <p:spPr>
          <a:xfrm rot="18992212">
            <a:off x="6152765" y="4988419"/>
            <a:ext cx="370407" cy="286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4916650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7cb88b6-6f55-437d-af73-4cb2e3d1be32">
      <Terms xmlns="http://schemas.microsoft.com/office/infopath/2007/PartnerControls"/>
    </lcf76f155ced4ddcb4097134ff3c332f>
    <TaxCatchAll xmlns="4a02df82-8de1-40de-837c-d16ad8d3d10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71502E175D4041AD5498D9462EEF6D" ma:contentTypeVersion="16" ma:contentTypeDescription="Create a new document." ma:contentTypeScope="" ma:versionID="a2ba3f4c523f701b63a0d1dcaee31ba1">
  <xsd:schema xmlns:xsd="http://www.w3.org/2001/XMLSchema" xmlns:xs="http://www.w3.org/2001/XMLSchema" xmlns:p="http://schemas.microsoft.com/office/2006/metadata/properties" xmlns:ns2="97cb88b6-6f55-437d-af73-4cb2e3d1be32" xmlns:ns3="4a02df82-8de1-40de-837c-d16ad8d3d107" targetNamespace="http://schemas.microsoft.com/office/2006/metadata/properties" ma:root="true" ma:fieldsID="8ee8dc8d6700aac750775e12cbe6f1c8" ns2:_="" ns3:_="">
    <xsd:import namespace="97cb88b6-6f55-437d-af73-4cb2e3d1be32"/>
    <xsd:import namespace="4a02df82-8de1-40de-837c-d16ad8d3d1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b88b6-6f55-437d-af73-4cb2e3d1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7b2c1ed-4091-4dd5-84ff-cc7a3c327b59"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02df82-8de1-40de-837c-d16ad8d3d1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3c4217c-06df-4325-b177-4844ca652774}" ma:internalName="TaxCatchAll" ma:showField="CatchAllData" ma:web="4a02df82-8de1-40de-837c-d16ad8d3d1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9ED0C9-CF51-4FE9-8BA8-94BD3F7D385D}">
  <ds:schemaRefs>
    <ds:schemaRef ds:uri="http://schemas.microsoft.com/sharepoint/v3/contenttype/forms"/>
  </ds:schemaRefs>
</ds:datastoreItem>
</file>

<file path=customXml/itemProps2.xml><?xml version="1.0" encoding="utf-8"?>
<ds:datastoreItem xmlns:ds="http://schemas.openxmlformats.org/officeDocument/2006/customXml" ds:itemID="{72BBA6FD-825D-4102-B442-50031F58B315}">
  <ds:schemaRefs>
    <ds:schemaRef ds:uri="http://www.w3.org/XML/1998/namespace"/>
    <ds:schemaRef ds:uri="97cb88b6-6f55-437d-af73-4cb2e3d1be32"/>
    <ds:schemaRef ds:uri="http://purl.org/dc/elements/1.1/"/>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4a02df82-8de1-40de-837c-d16ad8d3d107"/>
    <ds:schemaRef ds:uri="http://purl.org/dc/terms/"/>
  </ds:schemaRefs>
</ds:datastoreItem>
</file>

<file path=customXml/itemProps3.xml><?xml version="1.0" encoding="utf-8"?>
<ds:datastoreItem xmlns:ds="http://schemas.openxmlformats.org/officeDocument/2006/customXml" ds:itemID="{9ACB0690-4535-476E-8CA5-677446224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cb88b6-6f55-437d-af73-4cb2e3d1be32"/>
    <ds:schemaRef ds:uri="4a02df82-8de1-40de-837c-d16ad8d3d1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2287</Words>
  <Application>Microsoft Office PowerPoint</Application>
  <PresentationFormat>Widescreen</PresentationFormat>
  <Paragraphs>256</Paragraphs>
  <Slides>35</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Helvetica </vt:lpstr>
      <vt:lpstr>Microsoft Sans Serif</vt:lpstr>
      <vt:lpstr>Noto serif</vt:lpstr>
      <vt:lpstr>Symbol</vt:lpstr>
      <vt:lpstr>1_Office Theme</vt:lpstr>
      <vt:lpstr>Embedded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Anu Duhan</dc:creator>
  <cp:lastModifiedBy>Anu Duhan</cp:lastModifiedBy>
  <cp:revision>1</cp:revision>
  <dcterms:created xsi:type="dcterms:W3CDTF">2021-03-29T12:48:39Z</dcterms:created>
  <dcterms:modified xsi:type="dcterms:W3CDTF">2022-05-10T08:38:05Z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0x010100DB71502E175D4041AD5498D9462EEF6D</vt:lpwstr>
  </property>
  <property fmtid="{D5CDD505-2E9C-101B-9397-08002B2CF9AE}" pid="3" name="MediaServiceImageTags">
    <vt:lpwstr/>
  </property>
</Properties>
</file>