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1"/>
    <p:restoredTop sz="94617"/>
  </p:normalViewPr>
  <p:slideViewPr>
    <p:cSldViewPr snapToGrid="0" snapToObjects="1">
      <p:cViewPr varScale="1">
        <p:scale>
          <a:sx n="48" d="100"/>
          <a:sy n="48" d="100"/>
        </p:scale>
        <p:origin x="66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Infrastructure technician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Induction </a:t>
            </a:r>
            <a:r>
              <a:rPr lang="en-GB" dirty="0"/>
              <a:t>9 </a:t>
            </a:r>
            <a:r>
              <a:rPr lang="mr-IN" dirty="0"/>
              <a:t>–</a:t>
            </a:r>
            <a:r>
              <a:rPr lang="en-GB" dirty="0"/>
              <a:t> 10 </a:t>
            </a:r>
            <a:r>
              <a:rPr lang="en-GB" dirty="0" smtClean="0"/>
              <a:t>October 2017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01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Projects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Project 1 on VLE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919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Monday</a:t>
            </a:r>
          </a:p>
          <a:p>
            <a:endParaRPr lang="en-GB" dirty="0"/>
          </a:p>
          <a:p>
            <a:r>
              <a:rPr lang="en-GB" dirty="0" smtClean="0"/>
              <a:t>Enrolment</a:t>
            </a:r>
          </a:p>
          <a:p>
            <a:r>
              <a:rPr lang="en-GB" dirty="0" smtClean="0"/>
              <a:t>Introductions</a:t>
            </a:r>
          </a:p>
          <a:p>
            <a:r>
              <a:rPr lang="en-GB" dirty="0" smtClean="0"/>
              <a:t>College and computing sign on</a:t>
            </a:r>
          </a:p>
          <a:p>
            <a:r>
              <a:rPr lang="en-GB" dirty="0" smtClean="0"/>
              <a:t>VLE</a:t>
            </a:r>
          </a:p>
          <a:p>
            <a:r>
              <a:rPr lang="en-GB" dirty="0" smtClean="0"/>
              <a:t>The program</a:t>
            </a:r>
          </a:p>
          <a:p>
            <a:r>
              <a:rPr lang="en-GB" dirty="0" smtClean="0"/>
              <a:t>Handbook and skills checklist</a:t>
            </a:r>
          </a:p>
          <a:p>
            <a:r>
              <a:rPr lang="en-GB" dirty="0" smtClean="0"/>
              <a:t>Projects</a:t>
            </a:r>
          </a:p>
          <a:p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Tuesday</a:t>
            </a:r>
          </a:p>
          <a:p>
            <a:endParaRPr lang="en-GB" dirty="0"/>
          </a:p>
          <a:p>
            <a:r>
              <a:rPr lang="en-GB" dirty="0" smtClean="0"/>
              <a:t>A+ and </a:t>
            </a:r>
            <a:r>
              <a:rPr lang="en-GB" dirty="0" err="1" smtClean="0"/>
              <a:t>TestOut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938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Announcements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Fire and emergencies</a:t>
            </a:r>
          </a:p>
          <a:p>
            <a:r>
              <a:rPr lang="en-GB" dirty="0" smtClean="0"/>
              <a:t>Mobile phones</a:t>
            </a:r>
          </a:p>
          <a:p>
            <a:r>
              <a:rPr lang="en-GB" dirty="0" smtClean="0"/>
              <a:t>Toilets</a:t>
            </a:r>
          </a:p>
          <a:p>
            <a:r>
              <a:rPr lang="en-GB" dirty="0" smtClean="0"/>
              <a:t>Breaks and lunch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956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Enrolment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Get enrolled at student services</a:t>
            </a:r>
          </a:p>
          <a:p>
            <a:pPr lvl="1"/>
            <a:endParaRPr lang="en-GB" dirty="0"/>
          </a:p>
          <a:p>
            <a:r>
              <a:rPr lang="en-GB" dirty="0" smtClean="0"/>
              <a:t>Change college password at the library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900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 smtClean="0"/>
              <a:t>Lecturers</a:t>
            </a:r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r>
              <a:rPr lang="en-GB" dirty="0"/>
              <a:t>Len</a:t>
            </a:r>
          </a:p>
          <a:p>
            <a:r>
              <a:rPr lang="en-GB" dirty="0"/>
              <a:t>Bob</a:t>
            </a:r>
          </a:p>
          <a:p>
            <a:r>
              <a:rPr lang="en-GB" dirty="0"/>
              <a:t>Dave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Apprentices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r>
              <a:rPr lang="en-GB" dirty="0" smtClean="0"/>
              <a:t>Alexander White</a:t>
            </a:r>
          </a:p>
          <a:p>
            <a:r>
              <a:rPr lang="en-GB" dirty="0" smtClean="0"/>
              <a:t>Amy Harris</a:t>
            </a:r>
          </a:p>
          <a:p>
            <a:r>
              <a:rPr lang="en-GB" dirty="0" smtClean="0"/>
              <a:t>Sam Whale</a:t>
            </a:r>
          </a:p>
          <a:p>
            <a:r>
              <a:rPr lang="en-GB" dirty="0" smtClean="0"/>
              <a:t>Jamie Herbert</a:t>
            </a:r>
          </a:p>
          <a:p>
            <a:r>
              <a:rPr lang="en-GB" dirty="0" smtClean="0"/>
              <a:t>Aaron Young</a:t>
            </a:r>
          </a:p>
          <a:p>
            <a:r>
              <a:rPr lang="en-GB" dirty="0" smtClean="0"/>
              <a:t>Jacob </a:t>
            </a:r>
            <a:r>
              <a:rPr lang="en-GB" dirty="0" smtClean="0"/>
              <a:t>Flight</a:t>
            </a:r>
          </a:p>
          <a:p>
            <a:r>
              <a:rPr lang="en-GB" dirty="0" smtClean="0"/>
              <a:t>Lawrence Taylor</a:t>
            </a:r>
          </a:p>
          <a:p>
            <a:r>
              <a:rPr lang="en-GB" dirty="0" smtClean="0"/>
              <a:t>Beth Greenway</a:t>
            </a:r>
            <a:endParaRPr lang="en-GB" dirty="0" smtClean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Apprentices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r>
              <a:rPr lang="en-GB" dirty="0" smtClean="0"/>
              <a:t>Jonathan Berry</a:t>
            </a:r>
          </a:p>
          <a:p>
            <a:r>
              <a:rPr lang="en-GB" dirty="0" smtClean="0"/>
              <a:t>Matthew Shepherd</a:t>
            </a:r>
          </a:p>
          <a:p>
            <a:r>
              <a:rPr lang="en-GB" dirty="0" smtClean="0"/>
              <a:t>Birgit </a:t>
            </a:r>
            <a:r>
              <a:rPr lang="en-GB" dirty="0" err="1" smtClean="0"/>
              <a:t>Plomp</a:t>
            </a:r>
            <a:endParaRPr lang="en-GB" dirty="0" smtClean="0"/>
          </a:p>
          <a:p>
            <a:r>
              <a:rPr lang="en-GB" dirty="0" smtClean="0"/>
              <a:t>Christopher Jackson</a:t>
            </a:r>
          </a:p>
          <a:p>
            <a:r>
              <a:rPr lang="en-GB" dirty="0" smtClean="0"/>
              <a:t>Liam Tandy</a:t>
            </a:r>
          </a:p>
          <a:p>
            <a:r>
              <a:rPr lang="en-GB" dirty="0" smtClean="0"/>
              <a:t>Darren </a:t>
            </a:r>
            <a:r>
              <a:rPr lang="en-GB" dirty="0" smtClean="0"/>
              <a:t>Ley</a:t>
            </a:r>
          </a:p>
          <a:p>
            <a:r>
              <a:rPr lang="en-GB" dirty="0" smtClean="0"/>
              <a:t>Lana </a:t>
            </a:r>
            <a:r>
              <a:rPr lang="en-GB" dirty="0" err="1" smtClean="0"/>
              <a:t>Piht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39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Sign </a:t>
            </a:r>
            <a:r>
              <a:rPr lang="en-GB" dirty="0" err="1" smtClean="0"/>
              <a:t>ons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College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half" idx="15"/>
          </p:nvPr>
        </p:nvSpPr>
        <p:spPr/>
        <p:txBody>
          <a:bodyPr>
            <a:normAutofit/>
          </a:bodyPr>
          <a:lstStyle/>
          <a:p>
            <a:endParaRPr lang="en-GB" sz="2000" dirty="0" smtClean="0"/>
          </a:p>
          <a:p>
            <a:r>
              <a:rPr lang="en-GB" sz="2000" dirty="0" smtClean="0"/>
              <a:t>VLE</a:t>
            </a:r>
          </a:p>
          <a:p>
            <a:r>
              <a:rPr lang="en-GB" sz="2000" dirty="0" smtClean="0"/>
              <a:t>Remote sign in</a:t>
            </a:r>
          </a:p>
          <a:p>
            <a:r>
              <a:rPr lang="en-GB" sz="2000" dirty="0" smtClean="0"/>
              <a:t>Library </a:t>
            </a:r>
            <a:endParaRPr lang="en-GB" sz="2400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Computing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half" idx="16"/>
          </p:nvPr>
        </p:nvSpPr>
        <p:spPr/>
        <p:txBody>
          <a:bodyPr>
            <a:normAutofit/>
          </a:bodyPr>
          <a:lstStyle/>
          <a:p>
            <a:endParaRPr lang="en-GB" sz="2000" dirty="0" smtClean="0"/>
          </a:p>
          <a:p>
            <a:r>
              <a:rPr lang="en-GB" sz="2000" dirty="0" smtClean="0"/>
              <a:t>Room D021</a:t>
            </a:r>
            <a:endParaRPr lang="en-GB" sz="2000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ecordia</a:t>
            </a:r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half" idx="17"/>
          </p:nvPr>
        </p:nvSpPr>
        <p:spPr/>
        <p:txBody>
          <a:bodyPr>
            <a:normAutofit/>
          </a:bodyPr>
          <a:lstStyle/>
          <a:p>
            <a:endParaRPr lang="en-GB" sz="2000" dirty="0" smtClean="0"/>
          </a:p>
          <a:p>
            <a:r>
              <a:rPr lang="en-GB" sz="2000" dirty="0" smtClean="0"/>
              <a:t>Portfolio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9125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VLE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Virtual Learning Environment</a:t>
            </a:r>
          </a:p>
          <a:p>
            <a:endParaRPr lang="en-GB" dirty="0"/>
          </a:p>
          <a:p>
            <a:r>
              <a:rPr lang="en-GB" dirty="0" smtClean="0"/>
              <a:t>Infrastructure technician course </a:t>
            </a:r>
          </a:p>
          <a:p>
            <a:pPr lvl="1"/>
            <a:r>
              <a:rPr lang="en-GB" dirty="0" smtClean="0"/>
              <a:t>L3 </a:t>
            </a:r>
            <a:r>
              <a:rPr lang="en-GB" dirty="0"/>
              <a:t>Infrastructure technician </a:t>
            </a:r>
            <a:r>
              <a:rPr lang="en-GB" dirty="0" smtClean="0"/>
              <a:t>17/</a:t>
            </a:r>
            <a:r>
              <a:rPr lang="en-GB" b="1" dirty="0" smtClean="0"/>
              <a:t>19</a:t>
            </a:r>
          </a:p>
          <a:p>
            <a:endParaRPr lang="en-GB" dirty="0" smtClean="0"/>
          </a:p>
          <a:p>
            <a:r>
              <a:rPr lang="en-GB" dirty="0" smtClean="0"/>
              <a:t>Course resources</a:t>
            </a:r>
          </a:p>
          <a:p>
            <a:r>
              <a:rPr lang="en-GB" dirty="0" smtClean="0"/>
              <a:t>Link through to </a:t>
            </a:r>
            <a:r>
              <a:rPr lang="en-GB" dirty="0" err="1" smtClean="0"/>
              <a:t>TestOut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0737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Dates for your diary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11-15 December College</a:t>
            </a:r>
          </a:p>
          <a:p>
            <a:r>
              <a:rPr lang="en-GB" dirty="0" smtClean="0"/>
              <a:t>15-18 January College</a:t>
            </a:r>
          </a:p>
          <a:p>
            <a:r>
              <a:rPr lang="en-GB" dirty="0" smtClean="0"/>
              <a:t>12-16 March College</a:t>
            </a:r>
          </a:p>
          <a:p>
            <a:r>
              <a:rPr lang="en-GB" dirty="0" smtClean="0"/>
              <a:t>9-11 April Quanta</a:t>
            </a:r>
          </a:p>
          <a:p>
            <a:r>
              <a:rPr lang="en-GB" dirty="0" smtClean="0"/>
              <a:t>18-22 June College</a:t>
            </a:r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13-17 August </a:t>
            </a:r>
            <a:r>
              <a:rPr lang="en-GB" dirty="0" smtClean="0"/>
              <a:t>College</a:t>
            </a:r>
          </a:p>
          <a:p>
            <a:r>
              <a:rPr lang="en-GB" dirty="0" smtClean="0"/>
              <a:t>15-19 October College</a:t>
            </a:r>
          </a:p>
          <a:p>
            <a:r>
              <a:rPr lang="en-GB" dirty="0" smtClean="0"/>
              <a:t>12-16 November Quanta</a:t>
            </a:r>
          </a:p>
          <a:p>
            <a:r>
              <a:rPr lang="en-GB" dirty="0" smtClean="0"/>
              <a:t>3 December College</a:t>
            </a:r>
          </a:p>
          <a:p>
            <a:r>
              <a:rPr lang="en-GB" dirty="0" smtClean="0"/>
              <a:t>10-14 December College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861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program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Handbook on VLE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607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627A12A08AF44B87ED7713759716F1" ma:contentTypeVersion="2" ma:contentTypeDescription="Create a new document." ma:contentTypeScope="" ma:versionID="94b4f365f24b19262c4858cd00daec54">
  <xsd:schema xmlns:xsd="http://www.w3.org/2001/XMLSchema" xmlns:xs="http://www.w3.org/2001/XMLSchema" xmlns:p="http://schemas.microsoft.com/office/2006/metadata/properties" xmlns:ns2="02337172-4125-463e-b912-c6f22c268f42" targetNamespace="http://schemas.microsoft.com/office/2006/metadata/properties" ma:root="true" ma:fieldsID="3937149bc1836d484594451db2577511" ns2:_="">
    <xsd:import namespace="02337172-4125-463e-b912-c6f22c268f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337172-4125-463e-b912-c6f22c268f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31FD9EB-E071-4336-ACAC-B55CE945AA5B}"/>
</file>

<file path=customXml/itemProps2.xml><?xml version="1.0" encoding="utf-8"?>
<ds:datastoreItem xmlns:ds="http://schemas.openxmlformats.org/officeDocument/2006/customXml" ds:itemID="{94B195BE-2981-43D0-8463-123352C09FD8}"/>
</file>

<file path=customXml/itemProps3.xml><?xml version="1.0" encoding="utf-8"?>
<ds:datastoreItem xmlns:ds="http://schemas.openxmlformats.org/officeDocument/2006/customXml" ds:itemID="{86A947FB-245C-45F3-875E-E75754C697E5}"/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417</TotalTime>
  <Words>163</Words>
  <Application>Microsoft Office PowerPoint</Application>
  <PresentationFormat>Widescreen</PresentationFormat>
  <Paragraphs>82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Mangal</vt:lpstr>
      <vt:lpstr>Trebuchet MS</vt:lpstr>
      <vt:lpstr>Berlin</vt:lpstr>
      <vt:lpstr>Infrastructure technician </vt:lpstr>
      <vt:lpstr>Agenda</vt:lpstr>
      <vt:lpstr>Announcements</vt:lpstr>
      <vt:lpstr>Enrolment</vt:lpstr>
      <vt:lpstr>Introductions</vt:lpstr>
      <vt:lpstr>Sign ons</vt:lpstr>
      <vt:lpstr>VLE</vt:lpstr>
      <vt:lpstr>Dates for your diary</vt:lpstr>
      <vt:lpstr>The program</vt:lpstr>
      <vt:lpstr>Projects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Infrastructure techncian </dc:title>
  <dc:creator>Bob Higgie</dc:creator>
  <cp:lastModifiedBy>Bob Higgie</cp:lastModifiedBy>
  <cp:revision>14</cp:revision>
  <dcterms:created xsi:type="dcterms:W3CDTF">2017-10-06T13:15:22Z</dcterms:created>
  <dcterms:modified xsi:type="dcterms:W3CDTF">2017-10-09T13:46:55Z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0x010100B2627A12A08AF44B87ED7713759716F1</vt:lpwstr>
  </property>
</Properties>
</file>