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5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0" r:id="rId14"/>
    <p:sldId id="312" r:id="rId15"/>
    <p:sldId id="31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ADF20-0A3F-4495-929A-C7AECFAFF72B}" v="25" dt="2020-06-25T14:58:42.823"/>
    <p1510:client id="{19C8596E-3424-4B10-A1E3-E1B02E9CF348}" v="47" dt="2020-06-30T10:43:47.062"/>
    <p1510:client id="{39EC2713-0995-40F0-9FB9-8117BCA857B0}" v="1" dt="2020-06-26T10:08:24.851"/>
    <p1510:client id="{3D765C67-3122-4153-8968-B4BF04098CF4}" v="30" dt="2020-06-29T13:46:43.760"/>
    <p1510:client id="{40ED6286-FE96-16FD-E594-82289D365325}" v="41" dt="2020-11-09T11:54:35.428"/>
    <p1510:client id="{73B64287-ED02-4D16-A738-D5B477A0ACEB}" v="10" dt="2020-06-30T10:50:48.635"/>
    <p1510:client id="{8671CF22-B526-4BD1-A705-901E3B0E9DA2}" v="1507" dt="2020-06-26T12:44:13.492"/>
    <p1510:client id="{98335DF5-0DA7-4477-AB7B-ED93DFD18B77}" v="10" dt="2020-06-26T10:12:25.744"/>
    <p1510:client id="{A71E3773-CCC3-46FD-B08C-DB24812FC0F0}" v="48" dt="2020-06-30T10:46:44.879"/>
    <p1510:client id="{B44CC390-6C02-430E-ADBC-A9B3F1CC1B62}" v="918" dt="2020-06-26T14:00:03.170"/>
    <p1510:client id="{B93DB8D7-9E16-4A71-9A2E-B2D58CC37A12}" v="5" dt="2020-06-30T11:09:07.639"/>
    <p1510:client id="{CD097A34-7A64-6CD9-EFD4-4A594E9FDA5A}" v="145" dt="2020-11-09T11:27:32.125"/>
    <p1510:client id="{F08FD834-D708-41E4-8B66-7F773EBD5A80}" v="33" dt="2020-06-26T09:21:18.552"/>
    <p1510:client id="{F70A56C2-A22C-4CFF-A763-45F91837535B}" v="7" dt="2020-06-26T12:05:36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ttlefair" userId="S::little@gloscol.ac.uk::ed9df16f-e30c-4e06-b991-f0f994870ca3" providerId="AD" clId="Web-{73B64287-ED02-4D16-A738-D5B477A0ACEB}"/>
    <pc:docChg chg="modSld">
      <pc:chgData name="Emma Littlefair" userId="S::little@gloscol.ac.uk::ed9df16f-e30c-4e06-b991-f0f994870ca3" providerId="AD" clId="Web-{73B64287-ED02-4D16-A738-D5B477A0ACEB}" dt="2020-06-30T10:50:48.291" v="8" actId="20577"/>
      <pc:docMkLst>
        <pc:docMk/>
      </pc:docMkLst>
      <pc:sldChg chg="modSp">
        <pc:chgData name="Emma Littlefair" userId="S::little@gloscol.ac.uk::ed9df16f-e30c-4e06-b991-f0f994870ca3" providerId="AD" clId="Web-{73B64287-ED02-4D16-A738-D5B477A0ACEB}" dt="2020-06-30T10:50:46.463" v="6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73B64287-ED02-4D16-A738-D5B477A0ACEB}" dt="2020-06-30T10:50:46.463" v="6" actId="20577"/>
          <ac:spMkLst>
            <pc:docMk/>
            <pc:sldMk cId="2725308045" sldId="295"/>
            <ac:spMk id="2" creationId="{9A9AB7D1-21F5-4713-A124-2D476F33E77C}"/>
          </ac:spMkLst>
        </pc:spChg>
      </pc:sldChg>
    </pc:docChg>
  </pc:docChgLst>
  <pc:docChgLst>
    <pc:chgData name="Emma Littlefair" userId="S::little@gloscol.ac.uk::ed9df16f-e30c-4e06-b991-f0f994870ca3" providerId="AD" clId="Web-{39EC2713-0995-40F0-9FB9-8117BCA857B0}"/>
    <pc:docChg chg="modSld">
      <pc:chgData name="Emma Littlefair" userId="S::little@gloscol.ac.uk::ed9df16f-e30c-4e06-b991-f0f994870ca3" providerId="AD" clId="Web-{39EC2713-0995-40F0-9FB9-8117BCA857B0}" dt="2020-06-26T10:08:24.851" v="0" actId="14100"/>
      <pc:docMkLst>
        <pc:docMk/>
      </pc:docMkLst>
      <pc:sldChg chg="modSp">
        <pc:chgData name="Emma Littlefair" userId="S::little@gloscol.ac.uk::ed9df16f-e30c-4e06-b991-f0f994870ca3" providerId="AD" clId="Web-{39EC2713-0995-40F0-9FB9-8117BCA857B0}" dt="2020-06-26T10:08:24.851" v="0" actId="14100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39EC2713-0995-40F0-9FB9-8117BCA857B0}" dt="2020-06-26T10:08:24.851" v="0" actId="14100"/>
          <ac:spMkLst>
            <pc:docMk/>
            <pc:sldMk cId="2725308045" sldId="295"/>
            <ac:spMk id="5" creationId="{85FA15A6-C3CA-4B91-BCBC-FD0862D77929}"/>
          </ac:spMkLst>
        </pc:spChg>
      </pc:sldChg>
    </pc:docChg>
  </pc:docChgLst>
  <pc:docChgLst>
    <pc:chgData name="Emma Littlefair" userId="S::little@gloscol.ac.uk::ed9df16f-e30c-4e06-b991-f0f994870ca3" providerId="AD" clId="Web-{0F5ADF20-0A3F-4495-929A-C7AECFAFF72B}"/>
    <pc:docChg chg="modSld">
      <pc:chgData name="Emma Littlefair" userId="S::little@gloscol.ac.uk::ed9df16f-e30c-4e06-b991-f0f994870ca3" providerId="AD" clId="Web-{0F5ADF20-0A3F-4495-929A-C7AECFAFF72B}" dt="2020-06-25T14:58:40.636" v="20" actId="20577"/>
      <pc:docMkLst>
        <pc:docMk/>
      </pc:docMkLst>
      <pc:sldChg chg="addSp modSp">
        <pc:chgData name="Emma Littlefair" userId="S::little@gloscol.ac.uk::ed9df16f-e30c-4e06-b991-f0f994870ca3" providerId="AD" clId="Web-{0F5ADF20-0A3F-4495-929A-C7AECFAFF72B}" dt="2020-06-25T14:58:39.948" v="19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0F5ADF20-0A3F-4495-929A-C7AECFAFF72B}" dt="2020-06-25T14:57:50.870" v="12" actId="20577"/>
          <ac:spMkLst>
            <pc:docMk/>
            <pc:sldMk cId="2725308045" sldId="295"/>
            <ac:spMk id="3" creationId="{E2F44FE0-AE35-4075-824E-CAC987FD16E6}"/>
          </ac:spMkLst>
        </pc:spChg>
        <pc:spChg chg="mod">
          <ac:chgData name="Emma Littlefair" userId="S::little@gloscol.ac.uk::ed9df16f-e30c-4e06-b991-f0f994870ca3" providerId="AD" clId="Web-{0F5ADF20-0A3F-4495-929A-C7AECFAFF72B}" dt="2020-06-25T14:58:39.948" v="19" actId="20577"/>
          <ac:spMkLst>
            <pc:docMk/>
            <pc:sldMk cId="2725308045" sldId="295"/>
            <ac:spMk id="5" creationId="{85FA15A6-C3CA-4B91-BCBC-FD0862D77929}"/>
          </ac:spMkLst>
        </pc:spChg>
        <pc:picChg chg="add mod">
          <ac:chgData name="Emma Littlefair" userId="S::little@gloscol.ac.uk::ed9df16f-e30c-4e06-b991-f0f994870ca3" providerId="AD" clId="Web-{0F5ADF20-0A3F-4495-929A-C7AECFAFF72B}" dt="2020-06-25T14:57:32.885" v="11" actId="1076"/>
          <ac:picMkLst>
            <pc:docMk/>
            <pc:sldMk cId="2725308045" sldId="295"/>
            <ac:picMk id="4" creationId="{3FE33BA1-91D0-40AE-9EF6-98599C71C021}"/>
          </ac:picMkLst>
        </pc:picChg>
        <pc:picChg chg="add mod">
          <ac:chgData name="Emma Littlefair" userId="S::little@gloscol.ac.uk::ed9df16f-e30c-4e06-b991-f0f994870ca3" providerId="AD" clId="Web-{0F5ADF20-0A3F-4495-929A-C7AECFAFF72B}" dt="2020-06-25T14:57:30.744" v="10" actId="1076"/>
          <ac:picMkLst>
            <pc:docMk/>
            <pc:sldMk cId="2725308045" sldId="295"/>
            <ac:picMk id="6" creationId="{E7A49267-B0C5-4FC9-AAEB-41BF5169ED5A}"/>
          </ac:picMkLst>
        </pc:picChg>
      </pc:sldChg>
    </pc:docChg>
  </pc:docChgLst>
  <pc:docChgLst>
    <pc:chgData name="Emma Littlefair" userId="S::little@gloscol.ac.uk::ed9df16f-e30c-4e06-b991-f0f994870ca3" providerId="AD" clId="Web-{19C8596E-3424-4B10-A1E3-E1B02E9CF348}"/>
    <pc:docChg chg="modSld">
      <pc:chgData name="Emma Littlefair" userId="S::little@gloscol.ac.uk::ed9df16f-e30c-4e06-b991-f0f994870ca3" providerId="AD" clId="Web-{19C8596E-3424-4B10-A1E3-E1B02E9CF348}" dt="2020-06-30T10:43:47.062" v="45" actId="20577"/>
      <pc:docMkLst>
        <pc:docMk/>
      </pc:docMkLst>
      <pc:sldChg chg="modSp">
        <pc:chgData name="Emma Littlefair" userId="S::little@gloscol.ac.uk::ed9df16f-e30c-4e06-b991-f0f994870ca3" providerId="AD" clId="Web-{19C8596E-3424-4B10-A1E3-E1B02E9CF348}" dt="2020-06-30T10:43:47.062" v="44" actId="20577"/>
        <pc:sldMkLst>
          <pc:docMk/>
          <pc:sldMk cId="1066789268" sldId="296"/>
        </pc:sldMkLst>
        <pc:spChg chg="mod">
          <ac:chgData name="Emma Littlefair" userId="S::little@gloscol.ac.uk::ed9df16f-e30c-4e06-b991-f0f994870ca3" providerId="AD" clId="Web-{19C8596E-3424-4B10-A1E3-E1B02E9CF348}" dt="2020-06-30T10:43:47.062" v="44" actId="20577"/>
          <ac:spMkLst>
            <pc:docMk/>
            <pc:sldMk cId="1066789268" sldId="296"/>
            <ac:spMk id="3" creationId="{60216917-2AF4-4CA6-BF40-9340B3749E50}"/>
          </ac:spMkLst>
        </pc:spChg>
      </pc:sldChg>
      <pc:sldChg chg="modSp">
        <pc:chgData name="Emma Littlefair" userId="S::little@gloscol.ac.uk::ed9df16f-e30c-4e06-b991-f0f994870ca3" providerId="AD" clId="Web-{19C8596E-3424-4B10-A1E3-E1B02E9CF348}" dt="2020-06-30T10:43:10.641" v="40" actId="20577"/>
        <pc:sldMkLst>
          <pc:docMk/>
          <pc:sldMk cId="1787812875" sldId="302"/>
        </pc:sldMkLst>
        <pc:spChg chg="mod">
          <ac:chgData name="Emma Littlefair" userId="S::little@gloscol.ac.uk::ed9df16f-e30c-4e06-b991-f0f994870ca3" providerId="AD" clId="Web-{19C8596E-3424-4B10-A1E3-E1B02E9CF348}" dt="2020-06-30T10:43:10.641" v="40" actId="20577"/>
          <ac:spMkLst>
            <pc:docMk/>
            <pc:sldMk cId="1787812875" sldId="302"/>
            <ac:spMk id="3" creationId="{78150BCC-2768-4568-A175-32327681C1F1}"/>
          </ac:spMkLst>
        </pc:spChg>
      </pc:sldChg>
    </pc:docChg>
  </pc:docChgLst>
  <pc:docChgLst>
    <pc:chgData name="Emma Littlefair" userId="S::little@gloscol.ac.uk::ed9df16f-e30c-4e06-b991-f0f994870ca3" providerId="AD" clId="Web-{F70A56C2-A22C-4CFF-A763-45F91837535B}"/>
    <pc:docChg chg="modSld">
      <pc:chgData name="Emma Littlefair" userId="S::little@gloscol.ac.uk::ed9df16f-e30c-4e06-b991-f0f994870ca3" providerId="AD" clId="Web-{F70A56C2-A22C-4CFF-A763-45F91837535B}" dt="2020-06-26T12:05:36.835" v="6" actId="20577"/>
      <pc:docMkLst>
        <pc:docMk/>
      </pc:docMkLst>
      <pc:sldChg chg="modSp">
        <pc:chgData name="Emma Littlefair" userId="S::little@gloscol.ac.uk::ed9df16f-e30c-4e06-b991-f0f994870ca3" providerId="AD" clId="Web-{F70A56C2-A22C-4CFF-A763-45F91837535B}" dt="2020-06-26T12:05:36.835" v="5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F70A56C2-A22C-4CFF-A763-45F91837535B}" dt="2020-06-26T12:05:36.835" v="5" actId="20577"/>
          <ac:spMkLst>
            <pc:docMk/>
            <pc:sldMk cId="2725308045" sldId="295"/>
            <ac:spMk id="3" creationId="{E2F44FE0-AE35-4075-824E-CAC987FD16E6}"/>
          </ac:spMkLst>
        </pc:spChg>
      </pc:sldChg>
    </pc:docChg>
  </pc:docChgLst>
  <pc:docChgLst>
    <pc:chgData name="Emma Littlefair" userId="S::little@gloscol.ac.uk::ed9df16f-e30c-4e06-b991-f0f994870ca3" providerId="AD" clId="Web-{B93DB8D7-9E16-4A71-9A2E-B2D58CC37A12}"/>
    <pc:docChg chg="modSld">
      <pc:chgData name="Emma Littlefair" userId="S::little@gloscol.ac.uk::ed9df16f-e30c-4e06-b991-f0f994870ca3" providerId="AD" clId="Web-{B93DB8D7-9E16-4A71-9A2E-B2D58CC37A12}" dt="2020-06-30T11:09:05.186" v="3" actId="20577"/>
      <pc:docMkLst>
        <pc:docMk/>
      </pc:docMkLst>
      <pc:sldChg chg="modSp">
        <pc:chgData name="Emma Littlefair" userId="S::little@gloscol.ac.uk::ed9df16f-e30c-4e06-b991-f0f994870ca3" providerId="AD" clId="Web-{B93DB8D7-9E16-4A71-9A2E-B2D58CC37A12}" dt="2020-06-30T11:09:05.186" v="2" actId="20577"/>
        <pc:sldMkLst>
          <pc:docMk/>
          <pc:sldMk cId="1856088028" sldId="311"/>
        </pc:sldMkLst>
        <pc:spChg chg="mod">
          <ac:chgData name="Emma Littlefair" userId="S::little@gloscol.ac.uk::ed9df16f-e30c-4e06-b991-f0f994870ca3" providerId="AD" clId="Web-{B93DB8D7-9E16-4A71-9A2E-B2D58CC37A12}" dt="2020-06-30T11:09:05.186" v="2" actId="20577"/>
          <ac:spMkLst>
            <pc:docMk/>
            <pc:sldMk cId="1856088028" sldId="311"/>
            <ac:spMk id="3" creationId="{242A1373-BA5A-441D-8E2C-A0CD26963D86}"/>
          </ac:spMkLst>
        </pc:spChg>
      </pc:sldChg>
    </pc:docChg>
  </pc:docChgLst>
  <pc:docChgLst>
    <pc:chgData name="Emma Littlefair" userId="S::little@gloscol.ac.uk::ed9df16f-e30c-4e06-b991-f0f994870ca3" providerId="AD" clId="Web-{F08FD834-D708-41E4-8B66-7F773EBD5A80}"/>
    <pc:docChg chg="modSld">
      <pc:chgData name="Emma Littlefair" userId="S::little@gloscol.ac.uk::ed9df16f-e30c-4e06-b991-f0f994870ca3" providerId="AD" clId="Web-{F08FD834-D708-41E4-8B66-7F773EBD5A80}" dt="2020-06-26T09:21:18.552" v="32" actId="20577"/>
      <pc:docMkLst>
        <pc:docMk/>
      </pc:docMkLst>
      <pc:sldChg chg="modSp">
        <pc:chgData name="Emma Littlefair" userId="S::little@gloscol.ac.uk::ed9df16f-e30c-4e06-b991-f0f994870ca3" providerId="AD" clId="Web-{F08FD834-D708-41E4-8B66-7F773EBD5A80}" dt="2020-06-26T09:21:18.552" v="31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F08FD834-D708-41E4-8B66-7F773EBD5A80}" dt="2020-06-26T09:21:18.552" v="31" actId="20577"/>
          <ac:spMkLst>
            <pc:docMk/>
            <pc:sldMk cId="2725308045" sldId="295"/>
            <ac:spMk id="5" creationId="{85FA15A6-C3CA-4B91-BCBC-FD0862D77929}"/>
          </ac:spMkLst>
        </pc:spChg>
      </pc:sldChg>
    </pc:docChg>
  </pc:docChgLst>
  <pc:docChgLst>
    <pc:chgData name="Emma Littlefair" userId="ed9df16f-e30c-4e06-b991-f0f994870ca3" providerId="ADAL" clId="{109370C1-C603-480D-83FE-9573B7C5921A}"/>
    <pc:docChg chg="undo custSel addSld delSld modSld">
      <pc:chgData name="Emma Littlefair" userId="ed9df16f-e30c-4e06-b991-f0f994870ca3" providerId="ADAL" clId="{109370C1-C603-480D-83FE-9573B7C5921A}" dt="2020-06-25T14:54:32.694" v="12" actId="1076"/>
      <pc:docMkLst>
        <pc:docMk/>
      </pc:docMkLst>
      <pc:sldChg chg="del">
        <pc:chgData name="Emma Littlefair" userId="ed9df16f-e30c-4e06-b991-f0f994870ca3" providerId="ADAL" clId="{109370C1-C603-480D-83FE-9573B7C5921A}" dt="2020-06-25T14:54:11.868" v="1" actId="47"/>
        <pc:sldMkLst>
          <pc:docMk/>
          <pc:sldMk cId="3008252748" sldId="262"/>
        </pc:sldMkLst>
      </pc:sldChg>
      <pc:sldChg chg="del">
        <pc:chgData name="Emma Littlefair" userId="ed9df16f-e30c-4e06-b991-f0f994870ca3" providerId="ADAL" clId="{109370C1-C603-480D-83FE-9573B7C5921A}" dt="2020-06-25T14:54:19.925" v="6" actId="47"/>
        <pc:sldMkLst>
          <pc:docMk/>
          <pc:sldMk cId="1330993637" sldId="268"/>
        </pc:sldMkLst>
      </pc:sldChg>
      <pc:sldChg chg="del">
        <pc:chgData name="Emma Littlefair" userId="ed9df16f-e30c-4e06-b991-f0f994870ca3" providerId="ADAL" clId="{109370C1-C603-480D-83FE-9573B7C5921A}" dt="2020-06-25T14:54:11.521" v="0" actId="47"/>
        <pc:sldMkLst>
          <pc:docMk/>
          <pc:sldMk cId="1340179113" sldId="274"/>
        </pc:sldMkLst>
      </pc:sldChg>
      <pc:sldChg chg="del">
        <pc:chgData name="Emma Littlefair" userId="ed9df16f-e30c-4e06-b991-f0f994870ca3" providerId="ADAL" clId="{109370C1-C603-480D-83FE-9573B7C5921A}" dt="2020-06-25T14:54:12.223" v="2" actId="47"/>
        <pc:sldMkLst>
          <pc:docMk/>
          <pc:sldMk cId="3514905605" sldId="289"/>
        </pc:sldMkLst>
      </pc:sldChg>
      <pc:sldChg chg="del">
        <pc:chgData name="Emma Littlefair" userId="ed9df16f-e30c-4e06-b991-f0f994870ca3" providerId="ADAL" clId="{109370C1-C603-480D-83FE-9573B7C5921A}" dt="2020-06-25T14:54:20.911" v="7" actId="47"/>
        <pc:sldMkLst>
          <pc:docMk/>
          <pc:sldMk cId="3063805615" sldId="290"/>
        </pc:sldMkLst>
      </pc:sldChg>
      <pc:sldChg chg="del">
        <pc:chgData name="Emma Littlefair" userId="ed9df16f-e30c-4e06-b991-f0f994870ca3" providerId="ADAL" clId="{109370C1-C603-480D-83FE-9573B7C5921A}" dt="2020-06-25T14:54:15.475" v="3" actId="47"/>
        <pc:sldMkLst>
          <pc:docMk/>
          <pc:sldMk cId="2433027168" sldId="291"/>
        </pc:sldMkLst>
      </pc:sldChg>
      <pc:sldChg chg="del">
        <pc:chgData name="Emma Littlefair" userId="ed9df16f-e30c-4e06-b991-f0f994870ca3" providerId="ADAL" clId="{109370C1-C603-480D-83FE-9573B7C5921A}" dt="2020-06-25T14:54:16.313" v="4" actId="47"/>
        <pc:sldMkLst>
          <pc:docMk/>
          <pc:sldMk cId="274996594" sldId="292"/>
        </pc:sldMkLst>
      </pc:sldChg>
      <pc:sldChg chg="del">
        <pc:chgData name="Emma Littlefair" userId="ed9df16f-e30c-4e06-b991-f0f994870ca3" providerId="ADAL" clId="{109370C1-C603-480D-83FE-9573B7C5921A}" dt="2020-06-25T14:54:26.399" v="10" actId="47"/>
        <pc:sldMkLst>
          <pc:docMk/>
          <pc:sldMk cId="964450818" sldId="293"/>
        </pc:sldMkLst>
      </pc:sldChg>
      <pc:sldChg chg="del">
        <pc:chgData name="Emma Littlefair" userId="ed9df16f-e30c-4e06-b991-f0f994870ca3" providerId="ADAL" clId="{109370C1-C603-480D-83FE-9573B7C5921A}" dt="2020-06-25T14:54:19.007" v="5" actId="47"/>
        <pc:sldMkLst>
          <pc:docMk/>
          <pc:sldMk cId="436831336" sldId="294"/>
        </pc:sldMkLst>
      </pc:sldChg>
      <pc:sldChg chg="modSp add del mod">
        <pc:chgData name="Emma Littlefair" userId="ed9df16f-e30c-4e06-b991-f0f994870ca3" providerId="ADAL" clId="{109370C1-C603-480D-83FE-9573B7C5921A}" dt="2020-06-25T14:54:32.694" v="12" actId="1076"/>
        <pc:sldMkLst>
          <pc:docMk/>
          <pc:sldMk cId="3553873744" sldId="310"/>
        </pc:sldMkLst>
        <pc:spChg chg="mod">
          <ac:chgData name="Emma Littlefair" userId="ed9df16f-e30c-4e06-b991-f0f994870ca3" providerId="ADAL" clId="{109370C1-C603-480D-83FE-9573B7C5921A}" dt="2020-06-25T14:54:32.694" v="12" actId="1076"/>
          <ac:spMkLst>
            <pc:docMk/>
            <pc:sldMk cId="3553873744" sldId="310"/>
            <ac:spMk id="2" creationId="{8EC230ED-DAC6-4BF3-AAD1-A6B195AD65FC}"/>
          </ac:spMkLst>
        </pc:spChg>
        <pc:spChg chg="mod">
          <ac:chgData name="Emma Littlefair" userId="ed9df16f-e30c-4e06-b991-f0f994870ca3" providerId="ADAL" clId="{109370C1-C603-480D-83FE-9573B7C5921A}" dt="2020-06-25T14:54:30.916" v="11" actId="1076"/>
          <ac:spMkLst>
            <pc:docMk/>
            <pc:sldMk cId="3553873744" sldId="310"/>
            <ac:spMk id="3" creationId="{93589A1A-9012-42AB-A276-D2AD277746DB}"/>
          </ac:spMkLst>
        </pc:spChg>
      </pc:sldChg>
    </pc:docChg>
  </pc:docChgLst>
  <pc:docChgLst>
    <pc:chgData name="Emma Littlefair" userId="S::little@gloscol.ac.uk::ed9df16f-e30c-4e06-b991-f0f994870ca3" providerId="AD" clId="Web-{A71E3773-CCC3-46FD-B08C-DB24812FC0F0}"/>
    <pc:docChg chg="delSld modSld">
      <pc:chgData name="Emma Littlefair" userId="S::little@gloscol.ac.uk::ed9df16f-e30c-4e06-b991-f0f994870ca3" providerId="AD" clId="Web-{A71E3773-CCC3-46FD-B08C-DB24812FC0F0}" dt="2020-06-30T10:46:44.879" v="46"/>
      <pc:docMkLst>
        <pc:docMk/>
      </pc:docMkLst>
      <pc:sldChg chg="modSp">
        <pc:chgData name="Emma Littlefair" userId="S::little@gloscol.ac.uk::ed9df16f-e30c-4e06-b991-f0f994870ca3" providerId="AD" clId="Web-{A71E3773-CCC3-46FD-B08C-DB24812FC0F0}" dt="2020-06-30T10:46:37.270" v="37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A71E3773-CCC3-46FD-B08C-DB24812FC0F0}" dt="2020-06-30T10:46:37.270" v="37" actId="20577"/>
          <ac:spMkLst>
            <pc:docMk/>
            <pc:sldMk cId="2725308045" sldId="295"/>
            <ac:spMk id="3" creationId="{E2F44FE0-AE35-4075-824E-CAC987FD16E6}"/>
          </ac:spMkLst>
        </pc:spChg>
      </pc:sldChg>
      <pc:sldChg chg="del">
        <pc:chgData name="Emma Littlefair" userId="S::little@gloscol.ac.uk::ed9df16f-e30c-4e06-b991-f0f994870ca3" providerId="AD" clId="Web-{A71E3773-CCC3-46FD-B08C-DB24812FC0F0}" dt="2020-06-30T10:46:40.301" v="40"/>
        <pc:sldMkLst>
          <pc:docMk/>
          <pc:sldMk cId="1066789268" sldId="296"/>
        </pc:sldMkLst>
      </pc:sldChg>
      <pc:sldChg chg="del">
        <pc:chgData name="Emma Littlefair" userId="S::little@gloscol.ac.uk::ed9df16f-e30c-4e06-b991-f0f994870ca3" providerId="AD" clId="Web-{A71E3773-CCC3-46FD-B08C-DB24812FC0F0}" dt="2020-06-30T10:46:41.864" v="41"/>
        <pc:sldMkLst>
          <pc:docMk/>
          <pc:sldMk cId="3424602346" sldId="297"/>
        </pc:sldMkLst>
      </pc:sldChg>
      <pc:sldChg chg="del">
        <pc:chgData name="Emma Littlefair" userId="S::little@gloscol.ac.uk::ed9df16f-e30c-4e06-b991-f0f994870ca3" providerId="AD" clId="Web-{A71E3773-CCC3-46FD-B08C-DB24812FC0F0}" dt="2020-06-30T10:46:42.488" v="42"/>
        <pc:sldMkLst>
          <pc:docMk/>
          <pc:sldMk cId="87035246" sldId="298"/>
        </pc:sldMkLst>
      </pc:sldChg>
      <pc:sldChg chg="del">
        <pc:chgData name="Emma Littlefair" userId="S::little@gloscol.ac.uk::ed9df16f-e30c-4e06-b991-f0f994870ca3" providerId="AD" clId="Web-{A71E3773-CCC3-46FD-B08C-DB24812FC0F0}" dt="2020-06-30T10:46:43.504" v="44"/>
        <pc:sldMkLst>
          <pc:docMk/>
          <pc:sldMk cId="418894649" sldId="299"/>
        </pc:sldMkLst>
      </pc:sldChg>
      <pc:sldChg chg="del">
        <pc:chgData name="Emma Littlefair" userId="S::little@gloscol.ac.uk::ed9df16f-e30c-4e06-b991-f0f994870ca3" providerId="AD" clId="Web-{A71E3773-CCC3-46FD-B08C-DB24812FC0F0}" dt="2020-06-30T10:46:43.004" v="43"/>
        <pc:sldMkLst>
          <pc:docMk/>
          <pc:sldMk cId="4237222272" sldId="300"/>
        </pc:sldMkLst>
      </pc:sldChg>
      <pc:sldChg chg="del">
        <pc:chgData name="Emma Littlefair" userId="S::little@gloscol.ac.uk::ed9df16f-e30c-4e06-b991-f0f994870ca3" providerId="AD" clId="Web-{A71E3773-CCC3-46FD-B08C-DB24812FC0F0}" dt="2020-06-30T10:46:43.973" v="45"/>
        <pc:sldMkLst>
          <pc:docMk/>
          <pc:sldMk cId="1310074932" sldId="301"/>
        </pc:sldMkLst>
      </pc:sldChg>
      <pc:sldChg chg="del">
        <pc:chgData name="Emma Littlefair" userId="S::little@gloscol.ac.uk::ed9df16f-e30c-4e06-b991-f0f994870ca3" providerId="AD" clId="Web-{A71E3773-CCC3-46FD-B08C-DB24812FC0F0}" dt="2020-06-30T10:46:44.879" v="46"/>
        <pc:sldMkLst>
          <pc:docMk/>
          <pc:sldMk cId="1787812875" sldId="302"/>
        </pc:sldMkLst>
      </pc:sldChg>
    </pc:docChg>
  </pc:docChgLst>
  <pc:docChgLst>
    <pc:chgData name="Emma Littlefair" userId="S::little@gloscol.ac.uk::ed9df16f-e30c-4e06-b991-f0f994870ca3" providerId="AD" clId="Web-{B44CC390-6C02-430E-ADBC-A9B3F1CC1B62}"/>
    <pc:docChg chg="addSld modSld">
      <pc:chgData name="Emma Littlefair" userId="S::little@gloscol.ac.uk::ed9df16f-e30c-4e06-b991-f0f994870ca3" providerId="AD" clId="Web-{B44CC390-6C02-430E-ADBC-A9B3F1CC1B62}" dt="2020-06-26T14:00:03.170" v="910"/>
      <pc:docMkLst>
        <pc:docMk/>
      </pc:docMkLst>
      <pc:sldChg chg="delSp modSp">
        <pc:chgData name="Emma Littlefair" userId="S::little@gloscol.ac.uk::ed9df16f-e30c-4e06-b991-f0f994870ca3" providerId="AD" clId="Web-{B44CC390-6C02-430E-ADBC-A9B3F1CC1B62}" dt="2020-06-26T12:49:21.855" v="28" actId="1076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B44CC390-6C02-430E-ADBC-A9B3F1CC1B62}" dt="2020-06-26T12:49:17.120" v="27" actId="1076"/>
          <ac:spMkLst>
            <pc:docMk/>
            <pc:sldMk cId="2725308045" sldId="295"/>
            <ac:spMk id="2" creationId="{9A9AB7D1-21F5-4713-A124-2D476F33E77C}"/>
          </ac:spMkLst>
        </pc:spChg>
        <pc:spChg chg="mod">
          <ac:chgData name="Emma Littlefair" userId="S::little@gloscol.ac.uk::ed9df16f-e30c-4e06-b991-f0f994870ca3" providerId="AD" clId="Web-{B44CC390-6C02-430E-ADBC-A9B3F1CC1B62}" dt="2020-06-26T12:49:21.855" v="28" actId="1076"/>
          <ac:spMkLst>
            <pc:docMk/>
            <pc:sldMk cId="2725308045" sldId="295"/>
            <ac:spMk id="3" creationId="{E2F44FE0-AE35-4075-824E-CAC987FD16E6}"/>
          </ac:spMkLst>
        </pc:spChg>
        <pc:picChg chg="del mod">
          <ac:chgData name="Emma Littlefair" userId="S::little@gloscol.ac.uk::ed9df16f-e30c-4e06-b991-f0f994870ca3" providerId="AD" clId="Web-{B44CC390-6C02-430E-ADBC-A9B3F1CC1B62}" dt="2020-06-26T12:47:40.246" v="14"/>
          <ac:picMkLst>
            <pc:docMk/>
            <pc:sldMk cId="2725308045" sldId="295"/>
            <ac:picMk id="7" creationId="{19A768DC-3D5E-48C5-B686-0AFE66AB9262}"/>
          </ac:picMkLst>
        </pc:picChg>
      </pc:sldChg>
      <pc:sldChg chg="modSp">
        <pc:chgData name="Emma Littlefair" userId="S::little@gloscol.ac.uk::ed9df16f-e30c-4e06-b991-f0f994870ca3" providerId="AD" clId="Web-{B44CC390-6C02-430E-ADBC-A9B3F1CC1B62}" dt="2020-06-26T12:52:50.448" v="37" actId="20577"/>
        <pc:sldMkLst>
          <pc:docMk/>
          <pc:sldMk cId="1066789268" sldId="296"/>
        </pc:sldMkLst>
        <pc:spChg chg="mod">
          <ac:chgData name="Emma Littlefair" userId="S::little@gloscol.ac.uk::ed9df16f-e30c-4e06-b991-f0f994870ca3" providerId="AD" clId="Web-{B44CC390-6C02-430E-ADBC-A9B3F1CC1B62}" dt="2020-06-26T12:52:50.448" v="37" actId="20577"/>
          <ac:spMkLst>
            <pc:docMk/>
            <pc:sldMk cId="1066789268" sldId="296"/>
            <ac:spMk id="2" creationId="{D700F9B3-634B-43E6-B724-526F10A506A2}"/>
          </ac:spMkLst>
        </pc:spChg>
      </pc:sldChg>
      <pc:sldChg chg="addSp delSp modSp mod modClrScheme chgLayout">
        <pc:chgData name="Emma Littlefair" userId="S::little@gloscol.ac.uk::ed9df16f-e30c-4e06-b991-f0f994870ca3" providerId="AD" clId="Web-{B44CC390-6C02-430E-ADBC-A9B3F1CC1B62}" dt="2020-06-26T12:52:37.542" v="33" actId="1076"/>
        <pc:sldMkLst>
          <pc:docMk/>
          <pc:sldMk cId="3424602346" sldId="297"/>
        </pc:sldMkLst>
        <pc:spChg chg="mod">
          <ac:chgData name="Emma Littlefair" userId="S::little@gloscol.ac.uk::ed9df16f-e30c-4e06-b991-f0f994870ca3" providerId="AD" clId="Web-{B44CC390-6C02-430E-ADBC-A9B3F1CC1B62}" dt="2020-06-26T12:52:33.792" v="32" actId="1076"/>
          <ac:spMkLst>
            <pc:docMk/>
            <pc:sldMk cId="3424602346" sldId="297"/>
            <ac:spMk id="2" creationId="{F7252CD2-9F16-4A1E-A1A7-6E68CE4C3B2D}"/>
          </ac:spMkLst>
        </pc:spChg>
        <pc:spChg chg="del">
          <ac:chgData name="Emma Littlefair" userId="S::little@gloscol.ac.uk::ed9df16f-e30c-4e06-b991-f0f994870ca3" providerId="AD" clId="Web-{B44CC390-6C02-430E-ADBC-A9B3F1CC1B62}" dt="2020-06-26T12:46:39.636" v="5"/>
          <ac:spMkLst>
            <pc:docMk/>
            <pc:sldMk cId="3424602346" sldId="297"/>
            <ac:spMk id="9" creationId="{A2482299-B1E6-4B00-A751-45A3C9DCC6CD}"/>
          </ac:spMkLst>
        </pc:spChg>
        <pc:spChg chg="add del mod">
          <ac:chgData name="Emma Littlefair" userId="S::little@gloscol.ac.uk::ed9df16f-e30c-4e06-b991-f0f994870ca3" providerId="AD" clId="Web-{B44CC390-6C02-430E-ADBC-A9B3F1CC1B62}" dt="2020-06-26T12:48:38.292" v="21"/>
          <ac:spMkLst>
            <pc:docMk/>
            <pc:sldMk cId="3424602346" sldId="297"/>
            <ac:spMk id="10" creationId="{C994AC5B-6C84-49A7-ACB7-CFE2FD2A369C}"/>
          </ac:spMkLst>
        </pc:spChg>
        <pc:graphicFrameChg chg="mod modGraphic">
          <ac:chgData name="Emma Littlefair" userId="S::little@gloscol.ac.uk::ed9df16f-e30c-4e06-b991-f0f994870ca3" providerId="AD" clId="Web-{B44CC390-6C02-430E-ADBC-A9B3F1CC1B62}" dt="2020-06-26T12:52:37.542" v="33" actId="1076"/>
          <ac:graphicFrameMkLst>
            <pc:docMk/>
            <pc:sldMk cId="3424602346" sldId="297"/>
            <ac:graphicFrameMk id="5" creationId="{35A92D07-5442-4F77-B3BE-8D895B26B881}"/>
          </ac:graphicFrameMkLst>
        </pc:graphicFrameChg>
        <pc:picChg chg="add del mod">
          <ac:chgData name="Emma Littlefair" userId="S::little@gloscol.ac.uk::ed9df16f-e30c-4e06-b991-f0f994870ca3" providerId="AD" clId="Web-{B44CC390-6C02-430E-ADBC-A9B3F1CC1B62}" dt="2020-06-26T12:48:10.386" v="19"/>
          <ac:picMkLst>
            <pc:docMk/>
            <pc:sldMk cId="3424602346" sldId="297"/>
            <ac:picMk id="38" creationId="{A4027B9F-835F-4CD9-A1C2-6987652E9852}"/>
          </ac:picMkLst>
        </pc:picChg>
        <pc:picChg chg="add mod ord">
          <ac:chgData name="Emma Littlefair" userId="S::little@gloscol.ac.uk::ed9df16f-e30c-4e06-b991-f0f994870ca3" providerId="AD" clId="Web-{B44CC390-6C02-430E-ADBC-A9B3F1CC1B62}" dt="2020-06-26T12:48:47.745" v="26" actId="1076"/>
          <ac:picMkLst>
            <pc:docMk/>
            <pc:sldMk cId="3424602346" sldId="297"/>
            <ac:picMk id="61" creationId="{412F12D9-B043-4E8C-81EC-30923C464244}"/>
          </ac:picMkLst>
        </pc:picChg>
      </pc:sldChg>
      <pc:sldChg chg="addSp modSp mod modClrScheme chgLayout">
        <pc:chgData name="Emma Littlefair" userId="S::little@gloscol.ac.uk::ed9df16f-e30c-4e06-b991-f0f994870ca3" providerId="AD" clId="Web-{B44CC390-6C02-430E-ADBC-A9B3F1CC1B62}" dt="2020-06-26T13:27:38.973" v="81" actId="20577"/>
        <pc:sldMkLst>
          <pc:docMk/>
          <pc:sldMk cId="87035246" sldId="298"/>
        </pc:sldMkLst>
        <pc:spChg chg="mod">
          <ac:chgData name="Emma Littlefair" userId="S::little@gloscol.ac.uk::ed9df16f-e30c-4e06-b991-f0f994870ca3" providerId="AD" clId="Web-{B44CC390-6C02-430E-ADBC-A9B3F1CC1B62}" dt="2020-06-26T12:52:59.245" v="38" actId="1076"/>
          <ac:spMkLst>
            <pc:docMk/>
            <pc:sldMk cId="87035246" sldId="298"/>
            <ac:spMk id="2" creationId="{E4CBFB3D-8064-4BC4-B3AF-271CE4320AF3}"/>
          </ac:spMkLst>
        </pc:spChg>
        <pc:spChg chg="mod">
          <ac:chgData name="Emma Littlefair" userId="S::little@gloscol.ac.uk::ed9df16f-e30c-4e06-b991-f0f994870ca3" providerId="AD" clId="Web-{B44CC390-6C02-430E-ADBC-A9B3F1CC1B62}" dt="2020-06-26T13:27:38.973" v="81" actId="20577"/>
          <ac:spMkLst>
            <pc:docMk/>
            <pc:sldMk cId="87035246" sldId="298"/>
            <ac:spMk id="3" creationId="{87056DF9-CFA5-4163-B23E-30D705207B24}"/>
          </ac:spMkLst>
        </pc:spChg>
        <pc:picChg chg="add mod">
          <ac:chgData name="Emma Littlefair" userId="S::little@gloscol.ac.uk::ed9df16f-e30c-4e06-b991-f0f994870ca3" providerId="AD" clId="Web-{B44CC390-6C02-430E-ADBC-A9B3F1CC1B62}" dt="2020-06-26T12:47:54.542" v="16"/>
          <ac:picMkLst>
            <pc:docMk/>
            <pc:sldMk cId="87035246" sldId="298"/>
            <ac:picMk id="4" creationId="{20AC87B9-EE1B-4BC9-9E18-093C7DAEDDD8}"/>
          </ac:picMkLst>
        </pc:picChg>
      </pc:sldChg>
      <pc:sldChg chg="addSp delSp modSp new">
        <pc:chgData name="Emma Littlefair" userId="S::little@gloscol.ac.uk::ed9df16f-e30c-4e06-b991-f0f994870ca3" providerId="AD" clId="Web-{B44CC390-6C02-430E-ADBC-A9B3F1CC1B62}" dt="2020-06-26T13:49:31.125" v="509" actId="20577"/>
        <pc:sldMkLst>
          <pc:docMk/>
          <pc:sldMk cId="418894649" sldId="299"/>
        </pc:sldMkLst>
        <pc:spChg chg="del">
          <ac:chgData name="Emma Littlefair" userId="S::little@gloscol.ac.uk::ed9df16f-e30c-4e06-b991-f0f994870ca3" providerId="AD" clId="Web-{B44CC390-6C02-430E-ADBC-A9B3F1CC1B62}" dt="2020-06-26T12:50:14.573" v="31"/>
          <ac:spMkLst>
            <pc:docMk/>
            <pc:sldMk cId="418894649" sldId="299"/>
            <ac:spMk id="2" creationId="{DCC322F7-E41A-4B87-89DF-04C1C2E53A04}"/>
          </ac:spMkLst>
        </pc:spChg>
        <pc:spChg chg="del">
          <ac:chgData name="Emma Littlefair" userId="S::little@gloscol.ac.uk::ed9df16f-e30c-4e06-b991-f0f994870ca3" providerId="AD" clId="Web-{B44CC390-6C02-430E-ADBC-A9B3F1CC1B62}" dt="2020-06-26T12:50:09.901" v="30"/>
          <ac:spMkLst>
            <pc:docMk/>
            <pc:sldMk cId="418894649" sldId="299"/>
            <ac:spMk id="3" creationId="{CC54B0B3-0B40-493A-A5E9-BF4AC1BC16C7}"/>
          </ac:spMkLst>
        </pc:spChg>
        <pc:spChg chg="del">
          <ac:chgData name="Emma Littlefair" userId="S::little@gloscol.ac.uk::ed9df16f-e30c-4e06-b991-f0f994870ca3" providerId="AD" clId="Web-{B44CC390-6C02-430E-ADBC-A9B3F1CC1B62}" dt="2020-06-26T12:50:14.573" v="31"/>
          <ac:spMkLst>
            <pc:docMk/>
            <pc:sldMk cId="418894649" sldId="299"/>
            <ac:spMk id="4" creationId="{1BB4C16F-C8C8-40C2-9682-E63E701AF4B3}"/>
          </ac:spMkLst>
        </pc:spChg>
        <pc:spChg chg="add mod">
          <ac:chgData name="Emma Littlefair" userId="S::little@gloscol.ac.uk::ed9df16f-e30c-4e06-b991-f0f994870ca3" providerId="AD" clId="Web-{B44CC390-6C02-430E-ADBC-A9B3F1CC1B62}" dt="2020-06-26T13:49:31.125" v="509" actId="20577"/>
          <ac:spMkLst>
            <pc:docMk/>
            <pc:sldMk cId="418894649" sldId="299"/>
            <ac:spMk id="10" creationId="{7CF88BB2-349C-4EB5-856D-794F206450FE}"/>
          </ac:spMkLst>
        </pc:spChg>
        <pc:spChg chg="add mod">
          <ac:chgData name="Emma Littlefair" userId="S::little@gloscol.ac.uk::ed9df16f-e30c-4e06-b991-f0f994870ca3" providerId="AD" clId="Web-{B44CC390-6C02-430E-ADBC-A9B3F1CC1B62}" dt="2020-06-26T13:49:27.750" v="504" actId="14100"/>
          <ac:spMkLst>
            <pc:docMk/>
            <pc:sldMk cId="418894649" sldId="299"/>
            <ac:spMk id="12" creationId="{9FF48182-2CE1-4566-94ED-40B08C4C264F}"/>
          </ac:spMkLst>
        </pc:spChg>
        <pc:picChg chg="add mod ord">
          <ac:chgData name="Emma Littlefair" userId="S::little@gloscol.ac.uk::ed9df16f-e30c-4e06-b991-f0f994870ca3" providerId="AD" clId="Web-{B44CC390-6C02-430E-ADBC-A9B3F1CC1B62}" dt="2020-06-26T12:50:14.573" v="31"/>
          <ac:picMkLst>
            <pc:docMk/>
            <pc:sldMk cId="418894649" sldId="299"/>
            <ac:picMk id="5" creationId="{ECCAFCF4-752F-440B-8227-54869FC86848}"/>
          </ac:picMkLst>
        </pc:picChg>
      </pc:sldChg>
      <pc:sldChg chg="modSp add replId">
        <pc:chgData name="Emma Littlefair" userId="S::little@gloscol.ac.uk::ed9df16f-e30c-4e06-b991-f0f994870ca3" providerId="AD" clId="Web-{B44CC390-6C02-430E-ADBC-A9B3F1CC1B62}" dt="2020-06-26T13:46:28.751" v="259" actId="20577"/>
        <pc:sldMkLst>
          <pc:docMk/>
          <pc:sldMk cId="4237222272" sldId="300"/>
        </pc:sldMkLst>
        <pc:spChg chg="mod">
          <ac:chgData name="Emma Littlefair" userId="S::little@gloscol.ac.uk::ed9df16f-e30c-4e06-b991-f0f994870ca3" providerId="AD" clId="Web-{B44CC390-6C02-430E-ADBC-A9B3F1CC1B62}" dt="2020-06-26T13:27:58.567" v="94" actId="20577"/>
          <ac:spMkLst>
            <pc:docMk/>
            <pc:sldMk cId="4237222272" sldId="300"/>
            <ac:spMk id="2" creationId="{E4CBFB3D-8064-4BC4-B3AF-271CE4320AF3}"/>
          </ac:spMkLst>
        </pc:spChg>
        <pc:spChg chg="mod">
          <ac:chgData name="Emma Littlefair" userId="S::little@gloscol.ac.uk::ed9df16f-e30c-4e06-b991-f0f994870ca3" providerId="AD" clId="Web-{B44CC390-6C02-430E-ADBC-A9B3F1CC1B62}" dt="2020-06-26T13:46:28.751" v="259" actId="20577"/>
          <ac:spMkLst>
            <pc:docMk/>
            <pc:sldMk cId="4237222272" sldId="300"/>
            <ac:spMk id="3" creationId="{87056DF9-CFA5-4163-B23E-30D705207B24}"/>
          </ac:spMkLst>
        </pc:spChg>
      </pc:sldChg>
      <pc:sldChg chg="addSp delSp modSp add mod replId modClrScheme chgLayout">
        <pc:chgData name="Emma Littlefair" userId="S::little@gloscol.ac.uk::ed9df16f-e30c-4e06-b991-f0f994870ca3" providerId="AD" clId="Web-{B44CC390-6C02-430E-ADBC-A9B3F1CC1B62}" dt="2020-06-26T14:00:03.170" v="910"/>
        <pc:sldMkLst>
          <pc:docMk/>
          <pc:sldMk cId="1310074932" sldId="301"/>
        </pc:sldMkLst>
        <pc:spChg chg="mod">
          <ac:chgData name="Emma Littlefair" userId="S::little@gloscol.ac.uk::ed9df16f-e30c-4e06-b991-f0f994870ca3" providerId="AD" clId="Web-{B44CC390-6C02-430E-ADBC-A9B3F1CC1B62}" dt="2020-06-26T13:54:08.452" v="868"/>
          <ac:spMkLst>
            <pc:docMk/>
            <pc:sldMk cId="1310074932" sldId="301"/>
            <ac:spMk id="10" creationId="{7CF88BB2-349C-4EB5-856D-794F206450FE}"/>
          </ac:spMkLst>
        </pc:spChg>
        <pc:spChg chg="mod ord">
          <ac:chgData name="Emma Littlefair" userId="S::little@gloscol.ac.uk::ed9df16f-e30c-4e06-b991-f0f994870ca3" providerId="AD" clId="Web-{B44CC390-6C02-430E-ADBC-A9B3F1CC1B62}" dt="2020-06-26T13:54:08.452" v="868"/>
          <ac:spMkLst>
            <pc:docMk/>
            <pc:sldMk cId="1310074932" sldId="301"/>
            <ac:spMk id="12" creationId="{9FF48182-2CE1-4566-94ED-40B08C4C264F}"/>
          </ac:spMkLst>
        </pc:spChg>
        <pc:spChg chg="add del mod">
          <ac:chgData name="Emma Littlefair" userId="S::little@gloscol.ac.uk::ed9df16f-e30c-4e06-b991-f0f994870ca3" providerId="AD" clId="Web-{B44CC390-6C02-430E-ADBC-A9B3F1CC1B62}" dt="2020-06-26T14:00:01.576" v="909"/>
          <ac:spMkLst>
            <pc:docMk/>
            <pc:sldMk cId="1310074932" sldId="301"/>
            <ac:spMk id="17" creationId="{07CB60EA-45B5-42AA-94EF-93F1CC204AD9}"/>
          </ac:spMkLst>
        </pc:spChg>
        <pc:spChg chg="add del mod">
          <ac:chgData name="Emma Littlefair" userId="S::little@gloscol.ac.uk::ed9df16f-e30c-4e06-b991-f0f994870ca3" providerId="AD" clId="Web-{B44CC390-6C02-430E-ADBC-A9B3F1CC1B62}" dt="2020-06-26T14:00:03.170" v="910"/>
          <ac:spMkLst>
            <pc:docMk/>
            <pc:sldMk cId="1310074932" sldId="301"/>
            <ac:spMk id="19" creationId="{51C0DC31-2BF4-43A9-BEDD-7C1470562241}"/>
          </ac:spMkLst>
        </pc:spChg>
        <pc:picChg chg="mod">
          <ac:chgData name="Emma Littlefair" userId="S::little@gloscol.ac.uk::ed9df16f-e30c-4e06-b991-f0f994870ca3" providerId="AD" clId="Web-{B44CC390-6C02-430E-ADBC-A9B3F1CC1B62}" dt="2020-06-26T13:54:08.452" v="868"/>
          <ac:picMkLst>
            <pc:docMk/>
            <pc:sldMk cId="1310074932" sldId="301"/>
            <ac:picMk id="5" creationId="{ECCAFCF4-752F-440B-8227-54869FC86848}"/>
          </ac:picMkLst>
        </pc:picChg>
      </pc:sldChg>
      <pc:sldChg chg="delSp modSp new mod modClrScheme chgLayout">
        <pc:chgData name="Emma Littlefair" userId="S::little@gloscol.ac.uk::ed9df16f-e30c-4e06-b991-f0f994870ca3" providerId="AD" clId="Web-{B44CC390-6C02-430E-ADBC-A9B3F1CC1B62}" dt="2020-06-26T13:59:53.936" v="907" actId="20577"/>
        <pc:sldMkLst>
          <pc:docMk/>
          <pc:sldMk cId="1787812875" sldId="302"/>
        </pc:sldMkLst>
        <pc:spChg chg="mod ord">
          <ac:chgData name="Emma Littlefair" userId="S::little@gloscol.ac.uk::ed9df16f-e30c-4e06-b991-f0f994870ca3" providerId="AD" clId="Web-{B44CC390-6C02-430E-ADBC-A9B3F1CC1B62}" dt="2020-06-26T13:53:30.249" v="862" actId="20577"/>
          <ac:spMkLst>
            <pc:docMk/>
            <pc:sldMk cId="1787812875" sldId="302"/>
            <ac:spMk id="2" creationId="{87288084-7650-48AA-876E-23C2B6BBA7E1}"/>
          </ac:spMkLst>
        </pc:spChg>
        <pc:spChg chg="mod ord">
          <ac:chgData name="Emma Littlefair" userId="S::little@gloscol.ac.uk::ed9df16f-e30c-4e06-b991-f0f994870ca3" providerId="AD" clId="Web-{B44CC390-6C02-430E-ADBC-A9B3F1CC1B62}" dt="2020-06-26T13:59:53.936" v="907" actId="20577"/>
          <ac:spMkLst>
            <pc:docMk/>
            <pc:sldMk cId="1787812875" sldId="302"/>
            <ac:spMk id="3" creationId="{78150BCC-2768-4568-A175-32327681C1F1}"/>
          </ac:spMkLst>
        </pc:spChg>
        <pc:spChg chg="del">
          <ac:chgData name="Emma Littlefair" userId="S::little@gloscol.ac.uk::ed9df16f-e30c-4e06-b991-f0f994870ca3" providerId="AD" clId="Web-{B44CC390-6C02-430E-ADBC-A9B3F1CC1B62}" dt="2020-06-26T13:53:01.921" v="840"/>
          <ac:spMkLst>
            <pc:docMk/>
            <pc:sldMk cId="1787812875" sldId="302"/>
            <ac:spMk id="4" creationId="{6469852F-A4D1-42F9-933F-33730B0A6456}"/>
          </ac:spMkLst>
        </pc:spChg>
      </pc:sldChg>
    </pc:docChg>
  </pc:docChgLst>
  <pc:docChgLst>
    <pc:chgData name="Emma Littlefair" userId="S::little@gloscol.ac.uk::ed9df16f-e30c-4e06-b991-f0f994870ca3" providerId="AD" clId="Web-{40ED6286-FE96-16FD-E594-82289D365325}"/>
    <pc:docChg chg="addSld modSld">
      <pc:chgData name="Emma Littlefair" userId="S::little@gloscol.ac.uk::ed9df16f-e30c-4e06-b991-f0f994870ca3" providerId="AD" clId="Web-{40ED6286-FE96-16FD-E594-82289D365325}" dt="2020-11-09T11:54:35.428" v="37" actId="20577"/>
      <pc:docMkLst>
        <pc:docMk/>
      </pc:docMkLst>
      <pc:sldChg chg="modSp">
        <pc:chgData name="Emma Littlefair" userId="S::little@gloscol.ac.uk::ed9df16f-e30c-4e06-b991-f0f994870ca3" providerId="AD" clId="Web-{40ED6286-FE96-16FD-E594-82289D365325}" dt="2020-11-09T11:54:33.288" v="35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40ED6286-FE96-16FD-E594-82289D365325}" dt="2020-11-09T11:54:33.288" v="35" actId="20577"/>
          <ac:spMkLst>
            <pc:docMk/>
            <pc:sldMk cId="2725308045" sldId="295"/>
            <ac:spMk id="3" creationId="{E2F44FE0-AE35-4075-824E-CAC987FD16E6}"/>
          </ac:spMkLst>
        </pc:spChg>
      </pc:sldChg>
      <pc:sldChg chg="addSp delSp modSp">
        <pc:chgData name="Emma Littlefair" userId="S::little@gloscol.ac.uk::ed9df16f-e30c-4e06-b991-f0f994870ca3" providerId="AD" clId="Web-{40ED6286-FE96-16FD-E594-82289D365325}" dt="2020-11-09T11:29:53.937" v="3"/>
        <pc:sldMkLst>
          <pc:docMk/>
          <pc:sldMk cId="1091095581" sldId="310"/>
        </pc:sldMkLst>
        <pc:spChg chg="del">
          <ac:chgData name="Emma Littlefair" userId="S::little@gloscol.ac.uk::ed9df16f-e30c-4e06-b991-f0f994870ca3" providerId="AD" clId="Web-{40ED6286-FE96-16FD-E594-82289D365325}" dt="2020-11-09T11:29:53.937" v="3"/>
          <ac:spMkLst>
            <pc:docMk/>
            <pc:sldMk cId="1091095581" sldId="310"/>
            <ac:spMk id="3" creationId="{CFA8AF8F-3B57-4DAA-9D97-E2258A07AAB3}"/>
          </ac:spMkLst>
        </pc:spChg>
        <pc:picChg chg="add mod ord">
          <ac:chgData name="Emma Littlefair" userId="S::little@gloscol.ac.uk::ed9df16f-e30c-4e06-b991-f0f994870ca3" providerId="AD" clId="Web-{40ED6286-FE96-16FD-E594-82289D365325}" dt="2020-11-09T11:29:53.937" v="3"/>
          <ac:picMkLst>
            <pc:docMk/>
            <pc:sldMk cId="1091095581" sldId="310"/>
            <ac:picMk id="4" creationId="{63B941E6-F617-467B-BB59-7B67EFEDAF84}"/>
          </ac:picMkLst>
        </pc:picChg>
      </pc:sldChg>
      <pc:sldChg chg="modSp">
        <pc:chgData name="Emma Littlefair" userId="S::little@gloscol.ac.uk::ed9df16f-e30c-4e06-b991-f0f994870ca3" providerId="AD" clId="Web-{40ED6286-FE96-16FD-E594-82289D365325}" dt="2020-11-09T11:29:27.873" v="2" actId="1076"/>
        <pc:sldMkLst>
          <pc:docMk/>
          <pc:sldMk cId="3852502477" sldId="311"/>
        </pc:sldMkLst>
        <pc:picChg chg="mod modCrop">
          <ac:chgData name="Emma Littlefair" userId="S::little@gloscol.ac.uk::ed9df16f-e30c-4e06-b991-f0f994870ca3" providerId="AD" clId="Web-{40ED6286-FE96-16FD-E594-82289D365325}" dt="2020-11-09T11:29:27.873" v="2" actId="1076"/>
          <ac:picMkLst>
            <pc:docMk/>
            <pc:sldMk cId="3852502477" sldId="311"/>
            <ac:picMk id="6" creationId="{518BB0D2-0EE7-49AC-B85F-F6D56D6030F2}"/>
          </ac:picMkLst>
        </pc:picChg>
      </pc:sldChg>
      <pc:sldChg chg="addSp delSp modSp new">
        <pc:chgData name="Emma Littlefair" userId="S::little@gloscol.ac.uk::ed9df16f-e30c-4e06-b991-f0f994870ca3" providerId="AD" clId="Web-{40ED6286-FE96-16FD-E594-82289D365325}" dt="2020-11-09T11:51:32.572" v="14" actId="14100"/>
        <pc:sldMkLst>
          <pc:docMk/>
          <pc:sldMk cId="610687108" sldId="312"/>
        </pc:sldMkLst>
        <pc:spChg chg="del">
          <ac:chgData name="Emma Littlefair" userId="S::little@gloscol.ac.uk::ed9df16f-e30c-4e06-b991-f0f994870ca3" providerId="AD" clId="Web-{40ED6286-FE96-16FD-E594-82289D365325}" dt="2020-11-09T11:51:10.524" v="9"/>
          <ac:spMkLst>
            <pc:docMk/>
            <pc:sldMk cId="610687108" sldId="312"/>
            <ac:spMk id="2" creationId="{DAAEC083-1F11-47D1-867C-889C3EE98C7C}"/>
          </ac:spMkLst>
        </pc:spChg>
        <pc:spChg chg="del">
          <ac:chgData name="Emma Littlefair" userId="S::little@gloscol.ac.uk::ed9df16f-e30c-4e06-b991-f0f994870ca3" providerId="AD" clId="Web-{40ED6286-FE96-16FD-E594-82289D365325}" dt="2020-11-09T11:50:16.973" v="5"/>
          <ac:spMkLst>
            <pc:docMk/>
            <pc:sldMk cId="610687108" sldId="312"/>
            <ac:spMk id="3" creationId="{0FCC38C2-009D-4EF5-91B3-2541DB19F636}"/>
          </ac:spMkLst>
        </pc:spChg>
        <pc:picChg chg="add mod ord modCrop">
          <ac:chgData name="Emma Littlefair" userId="S::little@gloscol.ac.uk::ed9df16f-e30c-4e06-b991-f0f994870ca3" providerId="AD" clId="Web-{40ED6286-FE96-16FD-E594-82289D365325}" dt="2020-11-09T11:51:32.572" v="14" actId="14100"/>
          <ac:picMkLst>
            <pc:docMk/>
            <pc:sldMk cId="610687108" sldId="312"/>
            <ac:picMk id="4" creationId="{5410CB32-20D5-4945-83AD-FC3FB636D415}"/>
          </ac:picMkLst>
        </pc:picChg>
      </pc:sldChg>
      <pc:sldChg chg="addSp delSp modSp new">
        <pc:chgData name="Emma Littlefair" userId="S::little@gloscol.ac.uk::ed9df16f-e30c-4e06-b991-f0f994870ca3" providerId="AD" clId="Web-{40ED6286-FE96-16FD-E594-82289D365325}" dt="2020-11-09T11:54:16.755" v="30" actId="20577"/>
        <pc:sldMkLst>
          <pc:docMk/>
          <pc:sldMk cId="3617087682" sldId="313"/>
        </pc:sldMkLst>
        <pc:spChg chg="del">
          <ac:chgData name="Emma Littlefair" userId="S::little@gloscol.ac.uk::ed9df16f-e30c-4e06-b991-f0f994870ca3" providerId="AD" clId="Web-{40ED6286-FE96-16FD-E594-82289D365325}" dt="2020-11-09T11:53:16.986" v="20"/>
          <ac:spMkLst>
            <pc:docMk/>
            <pc:sldMk cId="3617087682" sldId="313"/>
            <ac:spMk id="2" creationId="{5EF70C8C-5A27-4C86-AF9C-77A4AD95468A}"/>
          </ac:spMkLst>
        </pc:spChg>
        <pc:spChg chg="del">
          <ac:chgData name="Emma Littlefair" userId="S::little@gloscol.ac.uk::ed9df16f-e30c-4e06-b991-f0f994870ca3" providerId="AD" clId="Web-{40ED6286-FE96-16FD-E594-82289D365325}" dt="2020-11-09T11:52:37.077" v="16"/>
          <ac:spMkLst>
            <pc:docMk/>
            <pc:sldMk cId="3617087682" sldId="313"/>
            <ac:spMk id="3" creationId="{8652FB69-7DD3-48D4-8F93-60A41D3A3B50}"/>
          </ac:spMkLst>
        </pc:spChg>
        <pc:spChg chg="add mod">
          <ac:chgData name="Emma Littlefair" userId="S::little@gloscol.ac.uk::ed9df16f-e30c-4e06-b991-f0f994870ca3" providerId="AD" clId="Web-{40ED6286-FE96-16FD-E594-82289D365325}" dt="2020-11-09T11:54:16.755" v="30" actId="20577"/>
          <ac:spMkLst>
            <pc:docMk/>
            <pc:sldMk cId="3617087682" sldId="313"/>
            <ac:spMk id="5" creationId="{05AEA0B3-E3B5-4EE8-BEF0-6D8CFF561E87}"/>
          </ac:spMkLst>
        </pc:spChg>
        <pc:picChg chg="add mod ord modCrop">
          <ac:chgData name="Emma Littlefair" userId="S::little@gloscol.ac.uk::ed9df16f-e30c-4e06-b991-f0f994870ca3" providerId="AD" clId="Web-{40ED6286-FE96-16FD-E594-82289D365325}" dt="2020-11-09T11:53:32.596" v="23" actId="1076"/>
          <ac:picMkLst>
            <pc:docMk/>
            <pc:sldMk cId="3617087682" sldId="313"/>
            <ac:picMk id="4" creationId="{35EC4A65-D229-44B6-9EC3-70CC315A8420}"/>
          </ac:picMkLst>
        </pc:picChg>
      </pc:sldChg>
    </pc:docChg>
  </pc:docChgLst>
  <pc:docChgLst>
    <pc:chgData name="Emma Littlefair" userId="S::little@gloscol.ac.uk::ed9df16f-e30c-4e06-b991-f0f994870ca3" providerId="AD" clId="Web-{8671CF22-B526-4BD1-A705-901E3B0E9DA2}"/>
    <pc:docChg chg="addSld delSld modSld">
      <pc:chgData name="Emma Littlefair" userId="S::little@gloscol.ac.uk::ed9df16f-e30c-4e06-b991-f0f994870ca3" providerId="AD" clId="Web-{8671CF22-B526-4BD1-A705-901E3B0E9DA2}" dt="2020-06-26T12:44:25.179" v="1496"/>
      <pc:docMkLst>
        <pc:docMk/>
      </pc:docMkLst>
      <pc:sldChg chg="addSp modSp">
        <pc:chgData name="Emma Littlefair" userId="S::little@gloscol.ac.uk::ed9df16f-e30c-4e06-b991-f0f994870ca3" providerId="AD" clId="Web-{8671CF22-B526-4BD1-A705-901E3B0E9DA2}" dt="2020-06-26T12:43:25.663" v="1492" actId="1076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8671CF22-B526-4BD1-A705-901E3B0E9DA2}" dt="2020-06-26T12:43:25.663" v="1492" actId="1076"/>
          <ac:spMkLst>
            <pc:docMk/>
            <pc:sldMk cId="2725308045" sldId="295"/>
            <ac:spMk id="2" creationId="{9A9AB7D1-21F5-4713-A124-2D476F33E77C}"/>
          </ac:spMkLst>
        </pc:spChg>
        <pc:spChg chg="mod">
          <ac:chgData name="Emma Littlefair" userId="S::little@gloscol.ac.uk::ed9df16f-e30c-4e06-b991-f0f994870ca3" providerId="AD" clId="Web-{8671CF22-B526-4BD1-A705-901E3B0E9DA2}" dt="2020-06-26T12:43:22.460" v="1491" actId="1076"/>
          <ac:spMkLst>
            <pc:docMk/>
            <pc:sldMk cId="2725308045" sldId="295"/>
            <ac:spMk id="3" creationId="{E2F44FE0-AE35-4075-824E-CAC987FD16E6}"/>
          </ac:spMkLst>
        </pc:spChg>
        <pc:picChg chg="add mod">
          <ac:chgData name="Emma Littlefair" userId="S::little@gloscol.ac.uk::ed9df16f-e30c-4e06-b991-f0f994870ca3" providerId="AD" clId="Web-{8671CF22-B526-4BD1-A705-901E3B0E9DA2}" dt="2020-06-26T12:43:17.194" v="1490" actId="1076"/>
          <ac:picMkLst>
            <pc:docMk/>
            <pc:sldMk cId="2725308045" sldId="295"/>
            <ac:picMk id="7" creationId="{19A768DC-3D5E-48C5-B686-0AFE66AB9262}"/>
          </ac:picMkLst>
        </pc:picChg>
      </pc:sldChg>
      <pc:sldChg chg="addSp modSp mod modClrScheme chgLayout">
        <pc:chgData name="Emma Littlefair" userId="S::little@gloscol.ac.uk::ed9df16f-e30c-4e06-b991-f0f994870ca3" providerId="AD" clId="Web-{8671CF22-B526-4BD1-A705-901E3B0E9DA2}" dt="2020-06-26T12:44:13.492" v="1495" actId="1076"/>
        <pc:sldMkLst>
          <pc:docMk/>
          <pc:sldMk cId="1066789268" sldId="296"/>
        </pc:sldMkLst>
        <pc:spChg chg="mod">
          <ac:chgData name="Emma Littlefair" userId="S::little@gloscol.ac.uk::ed9df16f-e30c-4e06-b991-f0f994870ca3" providerId="AD" clId="Web-{8671CF22-B526-4BD1-A705-901E3B0E9DA2}" dt="2020-06-26T12:44:13.492" v="1495" actId="1076"/>
          <ac:spMkLst>
            <pc:docMk/>
            <pc:sldMk cId="1066789268" sldId="296"/>
            <ac:spMk id="2" creationId="{D700F9B3-634B-43E6-B724-526F10A506A2}"/>
          </ac:spMkLst>
        </pc:spChg>
        <pc:spChg chg="mod">
          <ac:chgData name="Emma Littlefair" userId="S::little@gloscol.ac.uk::ed9df16f-e30c-4e06-b991-f0f994870ca3" providerId="AD" clId="Web-{8671CF22-B526-4BD1-A705-901E3B0E9DA2}" dt="2020-06-26T12:43:54.101" v="1494"/>
          <ac:spMkLst>
            <pc:docMk/>
            <pc:sldMk cId="1066789268" sldId="296"/>
            <ac:spMk id="3" creationId="{60216917-2AF4-4CA6-BF40-9340B3749E50}"/>
          </ac:spMkLst>
        </pc:spChg>
        <pc:picChg chg="add mod">
          <ac:chgData name="Emma Littlefair" userId="S::little@gloscol.ac.uk::ed9df16f-e30c-4e06-b991-f0f994870ca3" providerId="AD" clId="Web-{8671CF22-B526-4BD1-A705-901E3B0E9DA2}" dt="2020-06-26T12:43:54.101" v="1494"/>
          <ac:picMkLst>
            <pc:docMk/>
            <pc:sldMk cId="1066789268" sldId="296"/>
            <ac:picMk id="4" creationId="{8E2D40B2-D8E7-44C8-974A-ACCEA3E8325F}"/>
          </ac:picMkLst>
        </pc:picChg>
      </pc:sldChg>
      <pc:sldChg chg="addSp delSp modSp new mod modClrScheme chgLayout">
        <pc:chgData name="Emma Littlefair" userId="S::little@gloscol.ac.uk::ed9df16f-e30c-4e06-b991-f0f994870ca3" providerId="AD" clId="Web-{8671CF22-B526-4BD1-A705-901E3B0E9DA2}" dt="2020-06-26T12:44:25.179" v="1496"/>
        <pc:sldMkLst>
          <pc:docMk/>
          <pc:sldMk cId="3424602346" sldId="297"/>
        </pc:sldMkLst>
        <pc:spChg chg="mod">
          <ac:chgData name="Emma Littlefair" userId="S::little@gloscol.ac.uk::ed9df16f-e30c-4e06-b991-f0f994870ca3" providerId="AD" clId="Web-{8671CF22-B526-4BD1-A705-901E3B0E9DA2}" dt="2020-06-26T12:44:25.179" v="1496"/>
          <ac:spMkLst>
            <pc:docMk/>
            <pc:sldMk cId="3424602346" sldId="297"/>
            <ac:spMk id="2" creationId="{F7252CD2-9F16-4A1E-A1A7-6E68CE4C3B2D}"/>
          </ac:spMkLst>
        </pc:spChg>
        <pc:spChg chg="del mod">
          <ac:chgData name="Emma Littlefair" userId="S::little@gloscol.ac.uk::ed9df16f-e30c-4e06-b991-f0f994870ca3" providerId="AD" clId="Web-{8671CF22-B526-4BD1-A705-901E3B0E9DA2}" dt="2020-06-26T12:44:25.179" v="1496"/>
          <ac:spMkLst>
            <pc:docMk/>
            <pc:sldMk cId="3424602346" sldId="297"/>
            <ac:spMk id="3" creationId="{FD7A5EE5-A63B-4F48-A37C-095771CF4315}"/>
          </ac:spMkLst>
        </pc:spChg>
        <pc:spChg chg="add mod">
          <ac:chgData name="Emma Littlefair" userId="S::little@gloscol.ac.uk::ed9df16f-e30c-4e06-b991-f0f994870ca3" providerId="AD" clId="Web-{8671CF22-B526-4BD1-A705-901E3B0E9DA2}" dt="2020-06-26T12:44:25.179" v="1496"/>
          <ac:spMkLst>
            <pc:docMk/>
            <pc:sldMk cId="3424602346" sldId="297"/>
            <ac:spMk id="9" creationId="{A2482299-B1E6-4B00-A751-45A3C9DCC6CD}"/>
          </ac:spMkLst>
        </pc:spChg>
        <pc:graphicFrameChg chg="add mod">
          <ac:chgData name="Emma Littlefair" userId="S::little@gloscol.ac.uk::ed9df16f-e30c-4e06-b991-f0f994870ca3" providerId="AD" clId="Web-{8671CF22-B526-4BD1-A705-901E3B0E9DA2}" dt="2020-06-26T12:44:25.179" v="1496"/>
          <ac:graphicFrameMkLst>
            <pc:docMk/>
            <pc:sldMk cId="3424602346" sldId="297"/>
            <ac:graphicFrameMk id="5" creationId="{35A92D07-5442-4F77-B3BE-8D895B26B881}"/>
          </ac:graphicFrameMkLst>
        </pc:graphicFrameChg>
      </pc:sldChg>
      <pc:sldChg chg="del">
        <pc:chgData name="Emma Littlefair" userId="S::little@gloscol.ac.uk::ed9df16f-e30c-4e06-b991-f0f994870ca3" providerId="AD" clId="Web-{8671CF22-B526-4BD1-A705-901E3B0E9DA2}" dt="2020-06-26T12:11:13.131" v="425"/>
        <pc:sldMkLst>
          <pc:docMk/>
          <pc:sldMk cId="4289092654" sldId="297"/>
        </pc:sldMkLst>
      </pc:sldChg>
      <pc:sldChg chg="modSp new">
        <pc:chgData name="Emma Littlefair" userId="S::little@gloscol.ac.uk::ed9df16f-e30c-4e06-b991-f0f994870ca3" providerId="AD" clId="Web-{8671CF22-B526-4BD1-A705-901E3B0E9DA2}" dt="2020-06-26T12:41:56.819" v="1482" actId="20577"/>
        <pc:sldMkLst>
          <pc:docMk/>
          <pc:sldMk cId="87035246" sldId="298"/>
        </pc:sldMkLst>
        <pc:spChg chg="mod">
          <ac:chgData name="Emma Littlefair" userId="S::little@gloscol.ac.uk::ed9df16f-e30c-4e06-b991-f0f994870ca3" providerId="AD" clId="Web-{8671CF22-B526-4BD1-A705-901E3B0E9DA2}" dt="2020-06-26T12:22:24.199" v="1153" actId="20577"/>
          <ac:spMkLst>
            <pc:docMk/>
            <pc:sldMk cId="87035246" sldId="298"/>
            <ac:spMk id="2" creationId="{E4CBFB3D-8064-4BC4-B3AF-271CE4320AF3}"/>
          </ac:spMkLst>
        </pc:spChg>
        <pc:spChg chg="mod">
          <ac:chgData name="Emma Littlefair" userId="S::little@gloscol.ac.uk::ed9df16f-e30c-4e06-b991-f0f994870ca3" providerId="AD" clId="Web-{8671CF22-B526-4BD1-A705-901E3B0E9DA2}" dt="2020-06-26T12:41:56.819" v="1482" actId="20577"/>
          <ac:spMkLst>
            <pc:docMk/>
            <pc:sldMk cId="87035246" sldId="298"/>
            <ac:spMk id="3" creationId="{87056DF9-CFA5-4163-B23E-30D705207B24}"/>
          </ac:spMkLst>
        </pc:spChg>
      </pc:sldChg>
      <pc:sldChg chg="del">
        <pc:chgData name="Emma Littlefair" userId="S::little@gloscol.ac.uk::ed9df16f-e30c-4e06-b991-f0f994870ca3" providerId="AD" clId="Web-{8671CF22-B526-4BD1-A705-901E3B0E9DA2}" dt="2020-06-26T12:11:14.022" v="426"/>
        <pc:sldMkLst>
          <pc:docMk/>
          <pc:sldMk cId="3173563123" sldId="298"/>
        </pc:sldMkLst>
      </pc:sldChg>
      <pc:sldChg chg="del">
        <pc:chgData name="Emma Littlefair" userId="S::little@gloscol.ac.uk::ed9df16f-e30c-4e06-b991-f0f994870ca3" providerId="AD" clId="Web-{8671CF22-B526-4BD1-A705-901E3B0E9DA2}" dt="2020-06-26T12:11:14.413" v="427"/>
        <pc:sldMkLst>
          <pc:docMk/>
          <pc:sldMk cId="2617462590" sldId="299"/>
        </pc:sldMkLst>
      </pc:sldChg>
      <pc:sldChg chg="del">
        <pc:chgData name="Emma Littlefair" userId="S::little@gloscol.ac.uk::ed9df16f-e30c-4e06-b991-f0f994870ca3" providerId="AD" clId="Web-{8671CF22-B526-4BD1-A705-901E3B0E9DA2}" dt="2020-06-26T12:11:14.850" v="428"/>
        <pc:sldMkLst>
          <pc:docMk/>
          <pc:sldMk cId="2338402992" sldId="300"/>
        </pc:sldMkLst>
      </pc:sldChg>
      <pc:sldChg chg="del">
        <pc:chgData name="Emma Littlefair" userId="S::little@gloscol.ac.uk::ed9df16f-e30c-4e06-b991-f0f994870ca3" providerId="AD" clId="Web-{8671CF22-B526-4BD1-A705-901E3B0E9DA2}" dt="2020-06-26T12:11:15.272" v="429"/>
        <pc:sldMkLst>
          <pc:docMk/>
          <pc:sldMk cId="852623628" sldId="301"/>
        </pc:sldMkLst>
      </pc:sldChg>
      <pc:sldChg chg="del">
        <pc:chgData name="Emma Littlefair" userId="S::little@gloscol.ac.uk::ed9df16f-e30c-4e06-b991-f0f994870ca3" providerId="AD" clId="Web-{8671CF22-B526-4BD1-A705-901E3B0E9DA2}" dt="2020-06-26T12:11:15.725" v="430"/>
        <pc:sldMkLst>
          <pc:docMk/>
          <pc:sldMk cId="2639478889" sldId="302"/>
        </pc:sldMkLst>
      </pc:sldChg>
      <pc:sldChg chg="del">
        <pc:chgData name="Emma Littlefair" userId="S::little@gloscol.ac.uk::ed9df16f-e30c-4e06-b991-f0f994870ca3" providerId="AD" clId="Web-{8671CF22-B526-4BD1-A705-901E3B0E9DA2}" dt="2020-06-26T12:11:16.147" v="431"/>
        <pc:sldMkLst>
          <pc:docMk/>
          <pc:sldMk cId="2195484278" sldId="303"/>
        </pc:sldMkLst>
      </pc:sldChg>
      <pc:sldChg chg="del">
        <pc:chgData name="Emma Littlefair" userId="S::little@gloscol.ac.uk::ed9df16f-e30c-4e06-b991-f0f994870ca3" providerId="AD" clId="Web-{8671CF22-B526-4BD1-A705-901E3B0E9DA2}" dt="2020-06-26T12:11:16.725" v="432"/>
        <pc:sldMkLst>
          <pc:docMk/>
          <pc:sldMk cId="4231309630" sldId="304"/>
        </pc:sldMkLst>
      </pc:sldChg>
      <pc:sldChg chg="del">
        <pc:chgData name="Emma Littlefair" userId="S::little@gloscol.ac.uk::ed9df16f-e30c-4e06-b991-f0f994870ca3" providerId="AD" clId="Web-{8671CF22-B526-4BD1-A705-901E3B0E9DA2}" dt="2020-06-26T12:11:17.225" v="433"/>
        <pc:sldMkLst>
          <pc:docMk/>
          <pc:sldMk cId="3582126724" sldId="305"/>
        </pc:sldMkLst>
      </pc:sldChg>
      <pc:sldChg chg="del">
        <pc:chgData name="Emma Littlefair" userId="S::little@gloscol.ac.uk::ed9df16f-e30c-4e06-b991-f0f994870ca3" providerId="AD" clId="Web-{8671CF22-B526-4BD1-A705-901E3B0E9DA2}" dt="2020-06-26T12:11:17.647" v="434"/>
        <pc:sldMkLst>
          <pc:docMk/>
          <pc:sldMk cId="93560865" sldId="306"/>
        </pc:sldMkLst>
      </pc:sldChg>
      <pc:sldChg chg="del">
        <pc:chgData name="Emma Littlefair" userId="S::little@gloscol.ac.uk::ed9df16f-e30c-4e06-b991-f0f994870ca3" providerId="AD" clId="Web-{8671CF22-B526-4BD1-A705-901E3B0E9DA2}" dt="2020-06-26T12:11:18.085" v="435"/>
        <pc:sldMkLst>
          <pc:docMk/>
          <pc:sldMk cId="3368623326" sldId="307"/>
        </pc:sldMkLst>
      </pc:sldChg>
      <pc:sldChg chg="del">
        <pc:chgData name="Emma Littlefair" userId="S::little@gloscol.ac.uk::ed9df16f-e30c-4e06-b991-f0f994870ca3" providerId="AD" clId="Web-{8671CF22-B526-4BD1-A705-901E3B0E9DA2}" dt="2020-06-26T12:11:18.460" v="436"/>
        <pc:sldMkLst>
          <pc:docMk/>
          <pc:sldMk cId="33626169" sldId="308"/>
        </pc:sldMkLst>
      </pc:sldChg>
      <pc:sldChg chg="del">
        <pc:chgData name="Emma Littlefair" userId="S::little@gloscol.ac.uk::ed9df16f-e30c-4e06-b991-f0f994870ca3" providerId="AD" clId="Web-{8671CF22-B526-4BD1-A705-901E3B0E9DA2}" dt="2020-06-26T12:11:18.913" v="437"/>
        <pc:sldMkLst>
          <pc:docMk/>
          <pc:sldMk cId="2486919457" sldId="309"/>
        </pc:sldMkLst>
      </pc:sldChg>
      <pc:sldChg chg="del">
        <pc:chgData name="Emma Littlefair" userId="S::little@gloscol.ac.uk::ed9df16f-e30c-4e06-b991-f0f994870ca3" providerId="AD" clId="Web-{8671CF22-B526-4BD1-A705-901E3B0E9DA2}" dt="2020-06-26T12:11:19.350" v="438"/>
        <pc:sldMkLst>
          <pc:docMk/>
          <pc:sldMk cId="3553873744" sldId="310"/>
        </pc:sldMkLst>
      </pc:sldChg>
    </pc:docChg>
  </pc:docChgLst>
  <pc:docChgLst>
    <pc:chgData name="Emma Littlefair" userId="S::little@gloscol.ac.uk::ed9df16f-e30c-4e06-b991-f0f994870ca3" providerId="AD" clId="Web-{98335DF5-0DA7-4477-AB7B-ED93DFD18B77}"/>
    <pc:docChg chg="modSld">
      <pc:chgData name="Emma Littlefair" userId="S::little@gloscol.ac.uk::ed9df16f-e30c-4e06-b991-f0f994870ca3" providerId="AD" clId="Web-{98335DF5-0DA7-4477-AB7B-ED93DFD18B77}" dt="2020-06-26T10:12:25.744" v="9" actId="14100"/>
      <pc:docMkLst>
        <pc:docMk/>
      </pc:docMkLst>
      <pc:sldChg chg="modSp">
        <pc:chgData name="Emma Littlefair" userId="S::little@gloscol.ac.uk::ed9df16f-e30c-4e06-b991-f0f994870ca3" providerId="AD" clId="Web-{98335DF5-0DA7-4477-AB7B-ED93DFD18B77}" dt="2020-06-26T10:12:25.744" v="9" actId="14100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98335DF5-0DA7-4477-AB7B-ED93DFD18B77}" dt="2020-06-26T10:12:25.744" v="9" actId="14100"/>
          <ac:spMkLst>
            <pc:docMk/>
            <pc:sldMk cId="2725308045" sldId="295"/>
            <ac:spMk id="5" creationId="{85FA15A6-C3CA-4B91-BCBC-FD0862D77929}"/>
          </ac:spMkLst>
        </pc:spChg>
      </pc:sldChg>
    </pc:docChg>
  </pc:docChgLst>
  <pc:docChgLst>
    <pc:chgData name="Emma Littlefair" userId="S::little@gloscol.ac.uk::ed9df16f-e30c-4e06-b991-f0f994870ca3" providerId="AD" clId="Web-{CD097A34-7A64-6CD9-EFD4-4A594E9FDA5A}"/>
    <pc:docChg chg="addSld delSld modSld">
      <pc:chgData name="Emma Littlefair" userId="S::little@gloscol.ac.uk::ed9df16f-e30c-4e06-b991-f0f994870ca3" providerId="AD" clId="Web-{CD097A34-7A64-6CD9-EFD4-4A594E9FDA5A}" dt="2020-11-09T11:27:32.125" v="134" actId="14100"/>
      <pc:docMkLst>
        <pc:docMk/>
      </pc:docMkLst>
      <pc:sldChg chg="modSp">
        <pc:chgData name="Emma Littlefair" userId="S::little@gloscol.ac.uk::ed9df16f-e30c-4e06-b991-f0f994870ca3" providerId="AD" clId="Web-{CD097A34-7A64-6CD9-EFD4-4A594E9FDA5A}" dt="2020-11-09T09:01:55.826" v="11" actId="20577"/>
        <pc:sldMkLst>
          <pc:docMk/>
          <pc:sldMk cId="2725308045" sldId="295"/>
        </pc:sldMkLst>
        <pc:spChg chg="mod">
          <ac:chgData name="Emma Littlefair" userId="S::little@gloscol.ac.uk::ed9df16f-e30c-4e06-b991-f0f994870ca3" providerId="AD" clId="Web-{CD097A34-7A64-6CD9-EFD4-4A594E9FDA5A}" dt="2020-11-09T09:01:55.826" v="11" actId="20577"/>
          <ac:spMkLst>
            <pc:docMk/>
            <pc:sldMk cId="2725308045" sldId="295"/>
            <ac:spMk id="2" creationId="{9A9AB7D1-21F5-4713-A124-2D476F33E77C}"/>
          </ac:spMkLst>
        </pc:spChg>
      </pc:sldChg>
      <pc:sldChg chg="addSp delSp modSp">
        <pc:chgData name="Emma Littlefair" userId="S::little@gloscol.ac.uk::ed9df16f-e30c-4e06-b991-f0f994870ca3" providerId="AD" clId="Web-{CD097A34-7A64-6CD9-EFD4-4A594E9FDA5A}" dt="2020-11-09T09:05:01.530" v="53" actId="20577"/>
        <pc:sldMkLst>
          <pc:docMk/>
          <pc:sldMk cId="11599734" sldId="303"/>
        </pc:sldMkLst>
        <pc:spChg chg="del mod">
          <ac:chgData name="Emma Littlefair" userId="S::little@gloscol.ac.uk::ed9df16f-e30c-4e06-b991-f0f994870ca3" providerId="AD" clId="Web-{CD097A34-7A64-6CD9-EFD4-4A594E9FDA5A}" dt="2020-11-09T09:04:16.764" v="33"/>
          <ac:spMkLst>
            <pc:docMk/>
            <pc:sldMk cId="11599734" sldId="303"/>
            <ac:spMk id="2" creationId="{7FE23F49-E7BB-49C6-98C5-A0299FD6EAF1}"/>
          </ac:spMkLst>
        </pc:spChg>
        <pc:spChg chg="del">
          <ac:chgData name="Emma Littlefair" userId="S::little@gloscol.ac.uk::ed9df16f-e30c-4e06-b991-f0f994870ca3" providerId="AD" clId="Web-{CD097A34-7A64-6CD9-EFD4-4A594E9FDA5A}" dt="2020-11-09T09:02:06.498" v="15"/>
          <ac:spMkLst>
            <pc:docMk/>
            <pc:sldMk cId="11599734" sldId="303"/>
            <ac:spMk id="3" creationId="{72683555-3F9A-40DD-82C0-8533F8ACAAD1}"/>
          </ac:spMkLst>
        </pc:spChg>
        <pc:spChg chg="add del mod">
          <ac:chgData name="Emma Littlefair" userId="S::little@gloscol.ac.uk::ed9df16f-e30c-4e06-b991-f0f994870ca3" providerId="AD" clId="Web-{CD097A34-7A64-6CD9-EFD4-4A594E9FDA5A}" dt="2020-11-09T09:03:23.577" v="28"/>
          <ac:spMkLst>
            <pc:docMk/>
            <pc:sldMk cId="11599734" sldId="303"/>
            <ac:spMk id="5" creationId="{F5F54B90-8F6E-4F6B-8D81-8F103D32C08F}"/>
          </ac:spMkLst>
        </pc:spChg>
        <pc:spChg chg="add mod">
          <ac:chgData name="Emma Littlefair" userId="S::little@gloscol.ac.uk::ed9df16f-e30c-4e06-b991-f0f994870ca3" providerId="AD" clId="Web-{CD097A34-7A64-6CD9-EFD4-4A594E9FDA5A}" dt="2020-11-09T09:05:01.530" v="53" actId="20577"/>
          <ac:spMkLst>
            <pc:docMk/>
            <pc:sldMk cId="11599734" sldId="303"/>
            <ac:spMk id="9" creationId="{77706F54-6E0A-4E04-8065-1180C75BA300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09:04:36.280" v="37" actId="14100"/>
          <ac:picMkLst>
            <pc:docMk/>
            <pc:sldMk cId="11599734" sldId="303"/>
            <ac:picMk id="6" creationId="{EE783238-F1B4-49ED-B846-392B3374AEC8}"/>
          </ac:picMkLst>
        </pc:picChg>
        <pc:picChg chg="del">
          <ac:chgData name="Emma Littlefair" userId="S::little@gloscol.ac.uk::ed9df16f-e30c-4e06-b991-f0f994870ca3" providerId="AD" clId="Web-{CD097A34-7A64-6CD9-EFD4-4A594E9FDA5A}" dt="2020-11-09T09:02:01.420" v="14"/>
          <ac:picMkLst>
            <pc:docMk/>
            <pc:sldMk cId="11599734" sldId="303"/>
            <ac:picMk id="7" creationId="{6DA79229-6613-47B3-968D-69E53CC82DB2}"/>
          </ac:picMkLst>
        </pc:picChg>
      </pc:sldChg>
      <pc:sldChg chg="del">
        <pc:chgData name="Emma Littlefair" userId="S::little@gloscol.ac.uk::ed9df16f-e30c-4e06-b991-f0f994870ca3" providerId="AD" clId="Web-{CD097A34-7A64-6CD9-EFD4-4A594E9FDA5A}" dt="2020-11-09T09:02:09.295" v="16"/>
        <pc:sldMkLst>
          <pc:docMk/>
          <pc:sldMk cId="1074337972" sldId="304"/>
        </pc:sldMkLst>
      </pc:sldChg>
      <pc:sldChg chg="addSp delSp modSp new">
        <pc:chgData name="Emma Littlefair" userId="S::little@gloscol.ac.uk::ed9df16f-e30c-4e06-b991-f0f994870ca3" providerId="AD" clId="Web-{CD097A34-7A64-6CD9-EFD4-4A594E9FDA5A}" dt="2020-11-09T09:25:26.835" v="69" actId="14100"/>
        <pc:sldMkLst>
          <pc:docMk/>
          <pc:sldMk cId="3890439731" sldId="304"/>
        </pc:sldMkLst>
        <pc:spChg chg="del">
          <ac:chgData name="Emma Littlefair" userId="S::little@gloscol.ac.uk::ed9df16f-e30c-4e06-b991-f0f994870ca3" providerId="AD" clId="Web-{CD097A34-7A64-6CD9-EFD4-4A594E9FDA5A}" dt="2020-11-09T09:05:25.921" v="56"/>
          <ac:spMkLst>
            <pc:docMk/>
            <pc:sldMk cId="3890439731" sldId="304"/>
            <ac:spMk id="2" creationId="{8CBD6D89-8BE9-492C-9025-36F2EA36E20A}"/>
          </ac:spMkLst>
        </pc:spChg>
        <pc:spChg chg="del">
          <ac:chgData name="Emma Littlefair" userId="S::little@gloscol.ac.uk::ed9df16f-e30c-4e06-b991-f0f994870ca3" providerId="AD" clId="Web-{CD097A34-7A64-6CD9-EFD4-4A594E9FDA5A}" dt="2020-11-09T09:23:57.711" v="57"/>
          <ac:spMkLst>
            <pc:docMk/>
            <pc:sldMk cId="3890439731" sldId="304"/>
            <ac:spMk id="3" creationId="{1B53E491-8FE7-4238-B40B-1E66C241B95F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09:25:26.835" v="69" actId="14100"/>
          <ac:picMkLst>
            <pc:docMk/>
            <pc:sldMk cId="3890439731" sldId="304"/>
            <ac:picMk id="2" creationId="{EDF93630-A16F-4E97-85DC-FB29062D01BE}"/>
          </ac:picMkLst>
        </pc:picChg>
      </pc:sldChg>
      <pc:sldChg chg="addSp delSp modSp new">
        <pc:chgData name="Emma Littlefair" userId="S::little@gloscol.ac.uk::ed9df16f-e30c-4e06-b991-f0f994870ca3" providerId="AD" clId="Web-{CD097A34-7A64-6CD9-EFD4-4A594E9FDA5A}" dt="2020-11-09T09:27:02.585" v="77"/>
        <pc:sldMkLst>
          <pc:docMk/>
          <pc:sldMk cId="1900430643" sldId="305"/>
        </pc:sldMkLst>
        <pc:spChg chg="del">
          <ac:chgData name="Emma Littlefair" userId="S::little@gloscol.ac.uk::ed9df16f-e30c-4e06-b991-f0f994870ca3" providerId="AD" clId="Web-{CD097A34-7A64-6CD9-EFD4-4A594E9FDA5A}" dt="2020-11-09T09:27:02.585" v="77"/>
          <ac:spMkLst>
            <pc:docMk/>
            <pc:sldMk cId="1900430643" sldId="305"/>
            <ac:spMk id="2" creationId="{14C8C05D-D5ED-472E-9D65-35CBB80181F9}"/>
          </ac:spMkLst>
        </pc:spChg>
        <pc:spChg chg="del">
          <ac:chgData name="Emma Littlefair" userId="S::little@gloscol.ac.uk::ed9df16f-e30c-4e06-b991-f0f994870ca3" providerId="AD" clId="Web-{CD097A34-7A64-6CD9-EFD4-4A594E9FDA5A}" dt="2020-11-09T09:26:03.304" v="71"/>
          <ac:spMkLst>
            <pc:docMk/>
            <pc:sldMk cId="1900430643" sldId="305"/>
            <ac:spMk id="3" creationId="{80C1E6E7-716C-4B8C-A2FE-FEE626A56AF6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09:26:49.382" v="76" actId="14100"/>
          <ac:picMkLst>
            <pc:docMk/>
            <pc:sldMk cId="1900430643" sldId="305"/>
            <ac:picMk id="4" creationId="{E49649BC-33D3-4E2F-A497-947640BD154F}"/>
          </ac:picMkLst>
        </pc:picChg>
      </pc:sldChg>
      <pc:sldChg chg="del">
        <pc:chgData name="Emma Littlefair" userId="S::little@gloscol.ac.uk::ed9df16f-e30c-4e06-b991-f0f994870ca3" providerId="AD" clId="Web-{CD097A34-7A64-6CD9-EFD4-4A594E9FDA5A}" dt="2020-11-09T09:02:09.826" v="17"/>
        <pc:sldMkLst>
          <pc:docMk/>
          <pc:sldMk cId="3431920315" sldId="305"/>
        </pc:sldMkLst>
      </pc:sldChg>
      <pc:sldChg chg="addSp delSp modSp new">
        <pc:chgData name="Emma Littlefair" userId="S::little@gloscol.ac.uk::ed9df16f-e30c-4e06-b991-f0f994870ca3" providerId="AD" clId="Web-{CD097A34-7A64-6CD9-EFD4-4A594E9FDA5A}" dt="2020-11-09T11:17:12.936" v="87" actId="14100"/>
        <pc:sldMkLst>
          <pc:docMk/>
          <pc:sldMk cId="2927076113" sldId="306"/>
        </pc:sldMkLst>
        <pc:spChg chg="del">
          <ac:chgData name="Emma Littlefair" userId="S::little@gloscol.ac.uk::ed9df16f-e30c-4e06-b991-f0f994870ca3" providerId="AD" clId="Web-{CD097A34-7A64-6CD9-EFD4-4A594E9FDA5A}" dt="2020-11-09T11:15:50.764" v="79"/>
          <ac:spMkLst>
            <pc:docMk/>
            <pc:sldMk cId="2927076113" sldId="306"/>
            <ac:spMk id="2" creationId="{78E8D2CB-79F5-4EF9-A53E-450ED6D951A4}"/>
          </ac:spMkLst>
        </pc:spChg>
        <pc:spChg chg="del">
          <ac:chgData name="Emma Littlefair" userId="S::little@gloscol.ac.uk::ed9df16f-e30c-4e06-b991-f0f994870ca3" providerId="AD" clId="Web-{CD097A34-7A64-6CD9-EFD4-4A594E9FDA5A}" dt="2020-11-09T11:15:53.654" v="80"/>
          <ac:spMkLst>
            <pc:docMk/>
            <pc:sldMk cId="2927076113" sldId="306"/>
            <ac:spMk id="3" creationId="{E2FBBF42-E64E-4B6F-B26E-407097817858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11:17:12.936" v="87" actId="14100"/>
          <ac:picMkLst>
            <pc:docMk/>
            <pc:sldMk cId="2927076113" sldId="306"/>
            <ac:picMk id="4" creationId="{6BB840B9-4D95-4319-8FD0-8949318C39EA}"/>
          </ac:picMkLst>
        </pc:picChg>
      </pc:sldChg>
      <pc:sldChg chg="del">
        <pc:chgData name="Emma Littlefair" userId="S::little@gloscol.ac.uk::ed9df16f-e30c-4e06-b991-f0f994870ca3" providerId="AD" clId="Web-{CD097A34-7A64-6CD9-EFD4-4A594E9FDA5A}" dt="2020-11-09T09:02:10.295" v="18"/>
        <pc:sldMkLst>
          <pc:docMk/>
          <pc:sldMk cId="3860624822" sldId="306"/>
        </pc:sldMkLst>
      </pc:sldChg>
      <pc:sldChg chg="del">
        <pc:chgData name="Emma Littlefair" userId="S::little@gloscol.ac.uk::ed9df16f-e30c-4e06-b991-f0f994870ca3" providerId="AD" clId="Web-{CD097A34-7A64-6CD9-EFD4-4A594E9FDA5A}" dt="2020-11-09T09:02:10.702" v="19"/>
        <pc:sldMkLst>
          <pc:docMk/>
          <pc:sldMk cId="1896460161" sldId="307"/>
        </pc:sldMkLst>
      </pc:sldChg>
      <pc:sldChg chg="addSp delSp modSp new">
        <pc:chgData name="Emma Littlefair" userId="S::little@gloscol.ac.uk::ed9df16f-e30c-4e06-b991-f0f994870ca3" providerId="AD" clId="Web-{CD097A34-7A64-6CD9-EFD4-4A594E9FDA5A}" dt="2020-11-09T11:18:55.967" v="96" actId="14100"/>
        <pc:sldMkLst>
          <pc:docMk/>
          <pc:sldMk cId="2399117328" sldId="307"/>
        </pc:sldMkLst>
        <pc:spChg chg="del">
          <ac:chgData name="Emma Littlefair" userId="S::little@gloscol.ac.uk::ed9df16f-e30c-4e06-b991-f0f994870ca3" providerId="AD" clId="Web-{CD097A34-7A64-6CD9-EFD4-4A594E9FDA5A}" dt="2020-11-09T11:18:48.952" v="94"/>
          <ac:spMkLst>
            <pc:docMk/>
            <pc:sldMk cId="2399117328" sldId="307"/>
            <ac:spMk id="2" creationId="{8687DAD2-21DE-46A7-8DA2-16AF52877426}"/>
          </ac:spMkLst>
        </pc:spChg>
        <pc:spChg chg="del">
          <ac:chgData name="Emma Littlefair" userId="S::little@gloscol.ac.uk::ed9df16f-e30c-4e06-b991-f0f994870ca3" providerId="AD" clId="Web-{CD097A34-7A64-6CD9-EFD4-4A594E9FDA5A}" dt="2020-11-09T11:18:10.764" v="89"/>
          <ac:spMkLst>
            <pc:docMk/>
            <pc:sldMk cId="2399117328" sldId="307"/>
            <ac:spMk id="3" creationId="{5DEC0CEC-05F7-4175-8BA6-8BD55020D020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11:18:55.967" v="96" actId="14100"/>
          <ac:picMkLst>
            <pc:docMk/>
            <pc:sldMk cId="2399117328" sldId="307"/>
            <ac:picMk id="4" creationId="{234F0F01-5BA0-4D52-B493-AB6C191E0484}"/>
          </ac:picMkLst>
        </pc:picChg>
      </pc:sldChg>
      <pc:sldChg chg="del">
        <pc:chgData name="Emma Littlefair" userId="S::little@gloscol.ac.uk::ed9df16f-e30c-4e06-b991-f0f994870ca3" providerId="AD" clId="Web-{CD097A34-7A64-6CD9-EFD4-4A594E9FDA5A}" dt="2020-11-09T09:02:11.201" v="20"/>
        <pc:sldMkLst>
          <pc:docMk/>
          <pc:sldMk cId="2874826058" sldId="308"/>
        </pc:sldMkLst>
      </pc:sldChg>
      <pc:sldChg chg="addSp delSp modSp new">
        <pc:chgData name="Emma Littlefair" userId="S::little@gloscol.ac.uk::ed9df16f-e30c-4e06-b991-f0f994870ca3" providerId="AD" clId="Web-{CD097A34-7A64-6CD9-EFD4-4A594E9FDA5A}" dt="2020-11-09T11:20:43.171" v="107" actId="14100"/>
        <pc:sldMkLst>
          <pc:docMk/>
          <pc:sldMk cId="3886783265" sldId="308"/>
        </pc:sldMkLst>
        <pc:spChg chg="del">
          <ac:chgData name="Emma Littlefair" userId="S::little@gloscol.ac.uk::ed9df16f-e30c-4e06-b991-f0f994870ca3" providerId="AD" clId="Web-{CD097A34-7A64-6CD9-EFD4-4A594E9FDA5A}" dt="2020-11-09T11:19:07.108" v="98"/>
          <ac:spMkLst>
            <pc:docMk/>
            <pc:sldMk cId="3886783265" sldId="308"/>
            <ac:spMk id="2" creationId="{1E0DDAF4-0817-4687-AC7C-920C9B28D079}"/>
          </ac:spMkLst>
        </pc:spChg>
        <pc:spChg chg="del">
          <ac:chgData name="Emma Littlefair" userId="S::little@gloscol.ac.uk::ed9df16f-e30c-4e06-b991-f0f994870ca3" providerId="AD" clId="Web-{CD097A34-7A64-6CD9-EFD4-4A594E9FDA5A}" dt="2020-11-09T11:19:34.077" v="99"/>
          <ac:spMkLst>
            <pc:docMk/>
            <pc:sldMk cId="3886783265" sldId="308"/>
            <ac:spMk id="3" creationId="{48370B93-27AB-45E4-8223-05976AD4E19C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11:20:43.171" v="107" actId="14100"/>
          <ac:picMkLst>
            <pc:docMk/>
            <pc:sldMk cId="3886783265" sldId="308"/>
            <ac:picMk id="4" creationId="{7BF3D9D2-B163-40A5-B220-1AE4580D942E}"/>
          </ac:picMkLst>
        </pc:picChg>
      </pc:sldChg>
      <pc:sldChg chg="del">
        <pc:chgData name="Emma Littlefair" userId="S::little@gloscol.ac.uk::ed9df16f-e30c-4e06-b991-f0f994870ca3" providerId="AD" clId="Web-{CD097A34-7A64-6CD9-EFD4-4A594E9FDA5A}" dt="2020-11-09T09:02:11.592" v="21"/>
        <pc:sldMkLst>
          <pc:docMk/>
          <pc:sldMk cId="1304146973" sldId="309"/>
        </pc:sldMkLst>
      </pc:sldChg>
      <pc:sldChg chg="addSp delSp modSp new">
        <pc:chgData name="Emma Littlefair" userId="S::little@gloscol.ac.uk::ed9df16f-e30c-4e06-b991-f0f994870ca3" providerId="AD" clId="Web-{CD097A34-7A64-6CD9-EFD4-4A594E9FDA5A}" dt="2020-11-09T11:23:12.843" v="116"/>
        <pc:sldMkLst>
          <pc:docMk/>
          <pc:sldMk cId="3121453060" sldId="309"/>
        </pc:sldMkLst>
        <pc:spChg chg="del">
          <ac:chgData name="Emma Littlefair" userId="S::little@gloscol.ac.uk::ed9df16f-e30c-4e06-b991-f0f994870ca3" providerId="AD" clId="Web-{CD097A34-7A64-6CD9-EFD4-4A594E9FDA5A}" dt="2020-11-09T11:22:59.546" v="114"/>
          <ac:spMkLst>
            <pc:docMk/>
            <pc:sldMk cId="3121453060" sldId="309"/>
            <ac:spMk id="2" creationId="{B6CAD7AB-985E-4EDE-B25F-C814FD9AA25B}"/>
          </ac:spMkLst>
        </pc:spChg>
        <pc:spChg chg="del">
          <ac:chgData name="Emma Littlefair" userId="S::little@gloscol.ac.uk::ed9df16f-e30c-4e06-b991-f0f994870ca3" providerId="AD" clId="Web-{CD097A34-7A64-6CD9-EFD4-4A594E9FDA5A}" dt="2020-11-09T11:22:00.109" v="109"/>
          <ac:spMkLst>
            <pc:docMk/>
            <pc:sldMk cId="3121453060" sldId="309"/>
            <ac:spMk id="3" creationId="{4B8BAE90-DC21-4E76-88FB-6342846F3D7C}"/>
          </ac:spMkLst>
        </pc:spChg>
        <pc:picChg chg="add mod ord modCrop">
          <ac:chgData name="Emma Littlefair" userId="S::little@gloscol.ac.uk::ed9df16f-e30c-4e06-b991-f0f994870ca3" providerId="AD" clId="Web-{CD097A34-7A64-6CD9-EFD4-4A594E9FDA5A}" dt="2020-11-09T11:23:12.843" v="116"/>
          <ac:picMkLst>
            <pc:docMk/>
            <pc:sldMk cId="3121453060" sldId="309"/>
            <ac:picMk id="4" creationId="{610EF585-09C8-4999-A701-398CC706F63F}"/>
          </ac:picMkLst>
        </pc:picChg>
      </pc:sldChg>
      <pc:sldChg chg="del">
        <pc:chgData name="Emma Littlefair" userId="S::little@gloscol.ac.uk::ed9df16f-e30c-4e06-b991-f0f994870ca3" providerId="AD" clId="Web-{CD097A34-7A64-6CD9-EFD4-4A594E9FDA5A}" dt="2020-11-09T09:02:12.186" v="22"/>
        <pc:sldMkLst>
          <pc:docMk/>
          <pc:sldMk cId="692554131" sldId="310"/>
        </pc:sldMkLst>
      </pc:sldChg>
      <pc:sldChg chg="new">
        <pc:chgData name="Emma Littlefair" userId="S::little@gloscol.ac.uk::ed9df16f-e30c-4e06-b991-f0f994870ca3" providerId="AD" clId="Web-{CD097A34-7A64-6CD9-EFD4-4A594E9FDA5A}" dt="2020-11-09T11:23:28.421" v="117"/>
        <pc:sldMkLst>
          <pc:docMk/>
          <pc:sldMk cId="1091095581" sldId="310"/>
        </pc:sldMkLst>
      </pc:sldChg>
      <pc:sldChg chg="del">
        <pc:chgData name="Emma Littlefair" userId="S::little@gloscol.ac.uk::ed9df16f-e30c-4e06-b991-f0f994870ca3" providerId="AD" clId="Web-{CD097A34-7A64-6CD9-EFD4-4A594E9FDA5A}" dt="2020-11-09T09:02:12.576" v="23"/>
        <pc:sldMkLst>
          <pc:docMk/>
          <pc:sldMk cId="1856088028" sldId="311"/>
        </pc:sldMkLst>
      </pc:sldChg>
      <pc:sldChg chg="addSp delSp modSp new">
        <pc:chgData name="Emma Littlefair" userId="S::little@gloscol.ac.uk::ed9df16f-e30c-4e06-b991-f0f994870ca3" providerId="AD" clId="Web-{CD097A34-7A64-6CD9-EFD4-4A594E9FDA5A}" dt="2020-11-09T11:27:32.125" v="134" actId="14100"/>
        <pc:sldMkLst>
          <pc:docMk/>
          <pc:sldMk cId="3852502477" sldId="311"/>
        </pc:sldMkLst>
        <pc:spChg chg="del">
          <ac:chgData name="Emma Littlefair" userId="S::little@gloscol.ac.uk::ed9df16f-e30c-4e06-b991-f0f994870ca3" providerId="AD" clId="Web-{CD097A34-7A64-6CD9-EFD4-4A594E9FDA5A}" dt="2020-11-09T11:25:42.422" v="121"/>
          <ac:spMkLst>
            <pc:docMk/>
            <pc:sldMk cId="3852502477" sldId="311"/>
            <ac:spMk id="2" creationId="{7C4DEBA2-218C-4EE6-95A7-395879022626}"/>
          </ac:spMkLst>
        </pc:spChg>
        <pc:spChg chg="del">
          <ac:chgData name="Emma Littlefair" userId="S::little@gloscol.ac.uk::ed9df16f-e30c-4e06-b991-f0f994870ca3" providerId="AD" clId="Web-{CD097A34-7A64-6CD9-EFD4-4A594E9FDA5A}" dt="2020-11-09T11:25:39.500" v="120"/>
          <ac:spMkLst>
            <pc:docMk/>
            <pc:sldMk cId="3852502477" sldId="311"/>
            <ac:spMk id="3" creationId="{29EC6570-8FF6-4DEF-B17D-7BB7FD99DC78}"/>
          </ac:spMkLst>
        </pc:spChg>
        <pc:spChg chg="add mod">
          <ac:chgData name="Emma Littlefair" userId="S::little@gloscol.ac.uk::ed9df16f-e30c-4e06-b991-f0f994870ca3" providerId="AD" clId="Web-{CD097A34-7A64-6CD9-EFD4-4A594E9FDA5A}" dt="2020-11-09T11:25:49.500" v="124" actId="20577"/>
          <ac:spMkLst>
            <pc:docMk/>
            <pc:sldMk cId="3852502477" sldId="311"/>
            <ac:spMk id="5" creationId="{5B817EAE-8D11-4827-89ED-7BDE37AA1D8C}"/>
          </ac:spMkLst>
        </pc:spChg>
        <pc:picChg chg="add mod modCrop">
          <ac:chgData name="Emma Littlefair" userId="S::little@gloscol.ac.uk::ed9df16f-e30c-4e06-b991-f0f994870ca3" providerId="AD" clId="Web-{CD097A34-7A64-6CD9-EFD4-4A594E9FDA5A}" dt="2020-11-09T11:27:32.125" v="134" actId="14100"/>
          <ac:picMkLst>
            <pc:docMk/>
            <pc:sldMk cId="3852502477" sldId="311"/>
            <ac:picMk id="6" creationId="{518BB0D2-0EE7-49AC-B85F-F6D56D6030F2}"/>
          </ac:picMkLst>
        </pc:picChg>
      </pc:sldChg>
    </pc:docChg>
  </pc:docChgLst>
  <pc:docChgLst>
    <pc:chgData name="Emma Littlefair" userId="S::little@gloscol.ac.uk::ed9df16f-e30c-4e06-b991-f0f994870ca3" providerId="AD" clId="Web-{3D765C67-3122-4153-8968-B4BF04098CF4}"/>
    <pc:docChg chg="modSld">
      <pc:chgData name="Emma Littlefair" userId="S::little@gloscol.ac.uk::ed9df16f-e30c-4e06-b991-f0f994870ca3" providerId="AD" clId="Web-{3D765C67-3122-4153-8968-B4BF04098CF4}" dt="2020-06-29T13:46:43.760" v="29" actId="20577"/>
      <pc:docMkLst>
        <pc:docMk/>
      </pc:docMkLst>
      <pc:sldChg chg="modSp">
        <pc:chgData name="Emma Littlefair" userId="S::little@gloscol.ac.uk::ed9df16f-e30c-4e06-b991-f0f994870ca3" providerId="AD" clId="Web-{3D765C67-3122-4153-8968-B4BF04098CF4}" dt="2020-06-29T13:46:43.760" v="28" actId="20577"/>
        <pc:sldMkLst>
          <pc:docMk/>
          <pc:sldMk cId="692554131" sldId="310"/>
        </pc:sldMkLst>
        <pc:spChg chg="mod">
          <ac:chgData name="Emma Littlefair" userId="S::little@gloscol.ac.uk::ed9df16f-e30c-4e06-b991-f0f994870ca3" providerId="AD" clId="Web-{3D765C67-3122-4153-8968-B4BF04098CF4}" dt="2020-06-29T13:46:43.760" v="28" actId="20577"/>
          <ac:spMkLst>
            <pc:docMk/>
            <pc:sldMk cId="692554131" sldId="310"/>
            <ac:spMk id="3" creationId="{8943C6A5-A8E3-4CA6-BDE6-33280CA20D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troubleshoot/dotnet/csharp/read-write-text-fil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B7D1-21F5-4713-A124-2D476F33E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902" y="1298924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dirty="0">
                <a:cs typeface="Calibri Light"/>
              </a:rPr>
              <a:t>Read &amp; Write 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44FE0-AE35-4075-824E-CAC987FD1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024" y="368567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400"/>
              <a:t>Using Visual Studio &amp; C#</a:t>
            </a:r>
            <a:endParaRPr lang="en-GB" sz="4400">
              <a:cs typeface="Calibri"/>
            </a:endParaRPr>
          </a:p>
          <a:p>
            <a:endParaRPr lang="en-GB" sz="440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A15A6-C3CA-4B91-BCBC-FD0862D77929}"/>
              </a:ext>
            </a:extLst>
          </p:cNvPr>
          <p:cNvSpPr/>
          <p:nvPr/>
        </p:nvSpPr>
        <p:spPr>
          <a:xfrm>
            <a:off x="987105" y="163220"/>
            <a:ext cx="813914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3200" b="1" baseline="30000">
                <a:solidFill>
                  <a:schemeClr val="accent1"/>
                </a:solidFill>
                <a:latin typeface="Helvetica "/>
                <a:cs typeface="Gotham Book" pitchFamily="50" charset="0"/>
              </a:rPr>
              <a:t>&lt;Cyber Secur</a:t>
            </a:r>
            <a:r>
              <a:rPr lang="en-GB" sz="3200" b="1" baseline="30000">
                <a:solidFill>
                  <a:schemeClr val="accent1"/>
                </a:solidFill>
                <a:latin typeface="Helvetica "/>
              </a:rPr>
              <a:t>ity Technical Professional Integrated Degree</a:t>
            </a:r>
            <a:r>
              <a:rPr lang="en-GB" sz="3200" b="1" baseline="30000">
                <a:solidFill>
                  <a:schemeClr val="accent1"/>
                </a:solidFill>
                <a:latin typeface="Helvetica "/>
                <a:cs typeface="Gotham Book" pitchFamily="50" charset="0"/>
              </a:rPr>
              <a:t>&gt;</a:t>
            </a:r>
            <a:endParaRPr lang="en-US" sz="320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4" name="Picture 5" descr="A picture containing drawing, stop, food&#10;&#10;Description automatically generated">
            <a:extLst>
              <a:ext uri="{FF2B5EF4-FFF2-40B4-BE49-F238E27FC236}">
                <a16:creationId xmlns:a16="http://schemas.microsoft.com/office/drawing/2014/main" id="{3FE33BA1-91D0-40AE-9EF6-98599C71C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0" y="5690632"/>
            <a:ext cx="1228608" cy="914218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7A49267-B0C5-4FC9-AAEB-41BF5169E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01" y="5439833"/>
            <a:ext cx="1622308" cy="14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42E7-C72A-41EB-904B-BCD57CF4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B941E6-F617-467B-BB59-7B67EFEDA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9109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10CB32-20D5-4945-83AD-FC3FB636D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25" t="12349" r="25976" b="9337"/>
          <a:stretch/>
        </p:blipFill>
        <p:spPr>
          <a:xfrm>
            <a:off x="888075" y="-546"/>
            <a:ext cx="7356051" cy="6862956"/>
          </a:xfrm>
        </p:spPr>
      </p:pic>
    </p:spTree>
    <p:extLst>
      <p:ext uri="{BB962C8B-B14F-4D97-AF65-F5344CB8AC3E}">
        <p14:creationId xmlns:p14="http://schemas.microsoft.com/office/powerpoint/2010/main" val="61068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EC4A65-D229-44B6-9EC3-70CC315A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14" t="20783" r="17827" b="54819"/>
          <a:stretch/>
        </p:blipFill>
        <p:spPr>
          <a:xfrm>
            <a:off x="809247" y="1602281"/>
            <a:ext cx="9549915" cy="24279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EA0B3-E3B5-4EE8-BEF0-6D8CFF561E87}"/>
              </a:ext>
            </a:extLst>
          </p:cNvPr>
          <p:cNvSpPr txBox="1"/>
          <p:nvPr/>
        </p:nvSpPr>
        <p:spPr>
          <a:xfrm>
            <a:off x="809297" y="5591503"/>
            <a:ext cx="714440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https://docs.microsoft.com/en-us/troubleshoot/dotnet/csharp/read-write-text-file</a:t>
            </a: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08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E783238-F1B4-49ED-B846-392B3374A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8" t="18976" r="16808" b="15361"/>
          <a:stretch/>
        </p:blipFill>
        <p:spPr>
          <a:xfrm>
            <a:off x="835524" y="853418"/>
            <a:ext cx="9234499" cy="5813241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7706F54-6E0A-4E04-8065-1180C75B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3" y="-94703"/>
            <a:ext cx="10515600" cy="957701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cs typeface="Calibri Light"/>
              </a:rPr>
              <a:t>Writing to a file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F93630-A16F-4E97-85DC-FB29062D0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98" t="12264" r="24468" b="21887"/>
          <a:stretch/>
        </p:blipFill>
        <p:spPr>
          <a:xfrm>
            <a:off x="323144" y="695764"/>
            <a:ext cx="7989927" cy="6159946"/>
          </a:xfrm>
        </p:spPr>
      </p:pic>
    </p:spTree>
    <p:extLst>
      <p:ext uri="{BB962C8B-B14F-4D97-AF65-F5344CB8AC3E}">
        <p14:creationId xmlns:p14="http://schemas.microsoft.com/office/powerpoint/2010/main" val="389043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9649BC-33D3-4E2F-A497-947640BD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06" t="53313" r="17487" b="13855"/>
          <a:stretch/>
        </p:blipFill>
        <p:spPr>
          <a:xfrm>
            <a:off x="480799" y="1983281"/>
            <a:ext cx="10942471" cy="3583226"/>
          </a:xfrm>
        </p:spPr>
      </p:pic>
    </p:spTree>
    <p:extLst>
      <p:ext uri="{BB962C8B-B14F-4D97-AF65-F5344CB8AC3E}">
        <p14:creationId xmlns:p14="http://schemas.microsoft.com/office/powerpoint/2010/main" val="190043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6BB840B9-4D95-4319-8FD0-8949318C3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67" t="15060" r="16638" b="29217"/>
          <a:stretch/>
        </p:blipFill>
        <p:spPr>
          <a:xfrm>
            <a:off x="599040" y="879695"/>
            <a:ext cx="9431535" cy="5117970"/>
          </a:xfrm>
        </p:spPr>
      </p:pic>
    </p:spTree>
    <p:extLst>
      <p:ext uri="{BB962C8B-B14F-4D97-AF65-F5344CB8AC3E}">
        <p14:creationId xmlns:p14="http://schemas.microsoft.com/office/powerpoint/2010/main" val="292707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4F0F01-5BA0-4D52-B493-AB6C191E0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06" t="12349" r="16129" b="27711"/>
          <a:stretch/>
        </p:blipFill>
        <p:spPr>
          <a:xfrm>
            <a:off x="638454" y="787728"/>
            <a:ext cx="9628641" cy="5590498"/>
          </a:xfrm>
        </p:spPr>
      </p:pic>
    </p:spTree>
    <p:extLst>
      <p:ext uri="{BB962C8B-B14F-4D97-AF65-F5344CB8AC3E}">
        <p14:creationId xmlns:p14="http://schemas.microsoft.com/office/powerpoint/2010/main" val="239911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F3D9D2-B163-40A5-B220-1AE4580D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90" t="15254" r="18499" b="6403"/>
          <a:stretch/>
        </p:blipFill>
        <p:spPr>
          <a:xfrm>
            <a:off x="1072007" y="143971"/>
            <a:ext cx="8226340" cy="6711840"/>
          </a:xfrm>
        </p:spPr>
      </p:pic>
    </p:spTree>
    <p:extLst>
      <p:ext uri="{BB962C8B-B14F-4D97-AF65-F5344CB8AC3E}">
        <p14:creationId xmlns:p14="http://schemas.microsoft.com/office/powerpoint/2010/main" val="38867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10EF585-09C8-4999-A701-398CC706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6" t="77858" r="17910" b="6378"/>
          <a:stretch/>
        </p:blipFill>
        <p:spPr>
          <a:xfrm>
            <a:off x="362558" y="2679592"/>
            <a:ext cx="10885433" cy="1723193"/>
          </a:xfrm>
        </p:spPr>
      </p:pic>
    </p:spTree>
    <p:extLst>
      <p:ext uri="{BB962C8B-B14F-4D97-AF65-F5344CB8AC3E}">
        <p14:creationId xmlns:p14="http://schemas.microsoft.com/office/powerpoint/2010/main" val="312145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5B817EAE-8D11-4827-89ED-7BDE37AA1D8C}"/>
              </a:ext>
            </a:extLst>
          </p:cNvPr>
          <p:cNvSpPr txBox="1">
            <a:spLocks/>
          </p:cNvSpPr>
          <p:nvPr/>
        </p:nvSpPr>
        <p:spPr>
          <a:xfrm>
            <a:off x="943303" y="-94703"/>
            <a:ext cx="10515600" cy="95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B0F0"/>
                </a:solidFill>
                <a:cs typeface="Calibri Light"/>
              </a:rPr>
              <a:t>Reading to a file</a:t>
            </a:r>
            <a:endParaRPr lang="en-US">
              <a:solidFill>
                <a:srgbClr val="00B0F0"/>
              </a:solidFill>
            </a:endParaRPr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8BB0D2-0EE7-49AC-B85F-F6D56D603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9" t="21103" r="17639" b="16067"/>
          <a:stretch/>
        </p:blipFill>
        <p:spPr>
          <a:xfrm>
            <a:off x="246756" y="799454"/>
            <a:ext cx="9515234" cy="6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DegreeIntro" id="{1F94E012-6D9F-4876-B6BF-F13DA6D6732A}" vid="{20DE8D24-B8FA-4EFA-8435-C534F6D983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02df82-8de1-40de-837c-d16ad8d3d10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44590-9FAE-44C6-8226-04074169D818}">
  <ds:schemaRefs>
    <ds:schemaRef ds:uri="8e6a303f-1997-4351-b1fa-44871d50ad95"/>
    <ds:schemaRef ds:uri="b325a8c8-a475-42f0-a623-de315f41b4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3C2167-C175-40DF-8441-DD8107E5F99D}">
  <ds:schemaRefs>
    <ds:schemaRef ds:uri="4a02df82-8de1-40de-837c-d16ad8d3d107"/>
    <ds:schemaRef ds:uri="97cb88b6-6f55-437d-af73-4cb2e3d1be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Read &amp; Write Files</vt:lpstr>
      <vt:lpstr>Writing to a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Littlefair</dc:creator>
  <cp:revision>129</cp:revision>
  <dcterms:created xsi:type="dcterms:W3CDTF">2020-06-25T14:48:55Z</dcterms:created>
  <dcterms:modified xsi:type="dcterms:W3CDTF">2020-11-09T11:54:35Z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  <property fmtid="{D5CDD505-2E9C-101B-9397-08002B2CF9AE}" pid="3" name="Order">
    <vt:r8>541000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